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8" r:id="rId6"/>
    <p:sldId id="259" r:id="rId7"/>
    <p:sldId id="260" r:id="rId8"/>
    <p:sldId id="262" r:id="rId9"/>
    <p:sldId id="263" r:id="rId10"/>
    <p:sldId id="264" r:id="rId11"/>
    <p:sldId id="266" r:id="rId12"/>
    <p:sldId id="265" r:id="rId13"/>
    <p:sldId id="268" r:id="rId14"/>
    <p:sldId id="283" r:id="rId15"/>
    <p:sldId id="267" r:id="rId16"/>
    <p:sldId id="273" r:id="rId17"/>
    <p:sldId id="274" r:id="rId18"/>
    <p:sldId id="272" r:id="rId19"/>
    <p:sldId id="275" r:id="rId20"/>
    <p:sldId id="281" r:id="rId21"/>
    <p:sldId id="276" r:id="rId22"/>
    <p:sldId id="277" r:id="rId23"/>
    <p:sldId id="278" r:id="rId24"/>
    <p:sldId id="269" r:id="rId25"/>
    <p:sldId id="279" r:id="rId26"/>
    <p:sldId id="280" r:id="rId27"/>
    <p:sldId id="282" r:id="rId28"/>
    <p:sldId id="270" r:id="rId29"/>
    <p:sldId id="271" r:id="rId3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8A4EA"/>
    <a:srgbClr val="7145D6"/>
    <a:srgbClr val="6986FF"/>
    <a:srgbClr val="B1C0FF"/>
    <a:srgbClr val="C7B0F1"/>
    <a:srgbClr val="E7E6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D09601-4F85-409B-9026-D11FF5399349}" vWet="6" dt="2023-09-28T04:28:55.630"/>
    <p1510:client id="{A2F140FD-6C90-49EF-9C08-7CD60BB3E743}" v="2036" dt="2023-09-28T11:48:49.9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015" autoAdjust="0"/>
    <p:restoredTop sz="94660"/>
  </p:normalViewPr>
  <p:slideViewPr>
    <p:cSldViewPr>
      <p:cViewPr>
        <p:scale>
          <a:sx n="66" d="100"/>
          <a:sy n="66" d="100"/>
        </p:scale>
        <p:origin x="48" y="-2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6F9814-5728-4F9F-66B6-C945BC4A81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553CED5-A102-D1EF-3772-17A78EB162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FC6883-A0D6-59FA-CAFB-FED41FF1D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17EEAD-3638-316E-343A-651E56DB8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4E8F6D-19C6-AFA0-8646-D85CCA2F2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82479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46ECC9-D135-7736-59F6-853C512FA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1674166-051B-D473-6FBE-06E209E271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61D6CE7-2FC6-3427-6AC6-E94B6BA05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47836F-7349-A8BE-5BF6-4629FED01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4E3E5C-3B12-0F61-A7DF-3BCDE90FF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85928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C49DCCC-0925-3CA6-6212-2132F54F7B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914742D-74A5-E424-F9DD-282AB80105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9431D1-5EB9-7055-AD78-6A14FBBD6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24530D-58A9-F306-35BD-5D0DCD1E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BB20924-80AD-F23E-53B6-A546DDC1A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85901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681EE0-16F4-515B-E568-0E71A3986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07F9046-2BAC-ED6F-8032-CFAFC565D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27C4D0-EA4D-7C0C-1ABF-16164F6C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F4952D-9054-B9C6-EDA8-47F1297F9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8DA6C3F-9061-7484-32BF-6380B6368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78359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23B061-E479-EB65-BEBF-16DAF8F63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67043C-79B9-0A08-3F3B-3D5C05186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AC9279-B9AC-1C20-53AC-69AED7BD9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1E8E43F-BAB2-5B5B-D6A2-4A7C8C6A7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F93468-9590-EBEB-68A2-BCE7A1E99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14635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3DD8EE-24E1-061D-5C05-BD0F44B09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62A3D05-77BA-20CF-0826-071BDD14BD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F87F388-B099-81B2-9693-06C091FAEB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3A0D8A8-3E55-EA9E-282C-5C38AA96E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807C62F-5524-A6EE-48A9-752C567FB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016E981-91C6-861D-FB62-1E31F57FA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601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3CE396-E74F-0717-AFB7-74858C1F9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B565993-AFE2-E6C1-BAF6-20A0A70D4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38C4426-21A2-823C-1D39-5008EFDC7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56AAA5B-87AE-83E7-CA73-2C7121641F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85B4AA4-E7BC-3648-D2F2-E774776164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6BFA42F-867D-9000-A495-C6EA1752F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F98D517-3254-C0D7-098B-AA38A13D2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C7E91D3-C8F6-08AF-E5B7-076B3835A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861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358B61-B5A3-C581-0964-EE4FE79EC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2856651-46EE-DFBE-F738-27F9765A2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766C6C-F7ED-D357-5C23-4846F0908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DB19368-A24F-CC46-A639-AC7B00782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67158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B29F964-4210-4DB8-A1CD-764892343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BAC4AB5-7F53-9724-65DF-7C57F88EC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9D678A5-F75A-BC9A-DC4A-0AFC2EBC8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67653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3EAF16-3DCE-41B8-9CA6-FA10B39C2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702DF9-781B-5B57-DA21-E0F04EC4D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9F7BEA8-C82C-093E-B205-C9C78F40D6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3EC01C2-ADB4-6319-366B-C2DFACC0E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1969AB-BA06-07EC-3DE0-6E97522D1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4AC377-CDA8-73BC-B8C1-C56EC9A57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78768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2B4458-DEED-74AD-E3C9-5821CD08B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21CE543-CB49-6F1B-EDA7-8C20534983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96B68FF-E6A0-74DC-8559-4DE60A6EF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85C0C2-A2E3-5762-3F25-180A49D37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9C36D0D-07A9-00E7-C0B6-25E196D2F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8969519-DBE6-57B0-7AC5-7CE9B27A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57740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81CBE2B-DA80-8090-92E2-3720D7D2B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B476CF-0640-68C9-3A3C-0953A08C7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8720DD-CBFF-A05C-C714-E15C0AD4FE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33B35-9955-40C3-8C6B-E503C2199A28}" type="datetimeFigureOut">
              <a:rPr lang="es-MX" smtClean="0"/>
              <a:t>27/09/2023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ED45BD-D667-98BC-32A3-BDB534B973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8BBAEA-C03C-8F29-E68A-F22DC20028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B73AD6-7FA9-492A-AA36-1B3DE7219E4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45977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3.wdp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3.wdp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7.png"/><Relationship Id="rId7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0.png"/><Relationship Id="rId7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4.png"/><Relationship Id="rId4" Type="http://schemas.openxmlformats.org/officeDocument/2006/relationships/image" Target="../media/image16.png"/><Relationship Id="rId9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18.png"/><Relationship Id="rId12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11" Type="http://schemas.openxmlformats.org/officeDocument/2006/relationships/image" Target="../media/image26.jpeg"/><Relationship Id="rId5" Type="http://schemas.openxmlformats.org/officeDocument/2006/relationships/image" Target="../media/image30.png"/><Relationship Id="rId15" Type="http://schemas.openxmlformats.org/officeDocument/2006/relationships/image" Target="../media/image34.png"/><Relationship Id="rId10" Type="http://schemas.openxmlformats.org/officeDocument/2006/relationships/image" Target="../media/image19.png"/><Relationship Id="rId4" Type="http://schemas.openxmlformats.org/officeDocument/2006/relationships/image" Target="../media/image29.png"/><Relationship Id="rId9" Type="http://schemas.openxmlformats.org/officeDocument/2006/relationships/image" Target="../media/image17.png"/><Relationship Id="rId14" Type="http://schemas.microsoft.com/office/2007/relationships/hdphoto" Target="../media/hdphoto5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microsoft.com/office/2007/relationships/hdphoto" Target="../media/hdphoto5.wdp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image" Target="../media/image36.png"/><Relationship Id="rId3" Type="http://schemas.openxmlformats.org/officeDocument/2006/relationships/image" Target="../media/image28.png"/><Relationship Id="rId7" Type="http://schemas.openxmlformats.org/officeDocument/2006/relationships/image" Target="../media/image17.png"/><Relationship Id="rId12" Type="http://schemas.openxmlformats.org/officeDocument/2006/relationships/image" Target="../media/image3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11" Type="http://schemas.openxmlformats.org/officeDocument/2006/relationships/image" Target="../media/image34.png"/><Relationship Id="rId5" Type="http://schemas.openxmlformats.org/officeDocument/2006/relationships/image" Target="../media/image30.png"/><Relationship Id="rId10" Type="http://schemas.microsoft.com/office/2007/relationships/hdphoto" Target="../media/hdphoto5.wdp"/><Relationship Id="rId4" Type="http://schemas.openxmlformats.org/officeDocument/2006/relationships/image" Target="../media/image29.png"/><Relationship Id="rId9" Type="http://schemas.openxmlformats.org/officeDocument/2006/relationships/image" Target="../media/image33.png"/><Relationship Id="rId1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7.png"/><Relationship Id="rId3" Type="http://schemas.openxmlformats.org/officeDocument/2006/relationships/image" Target="../media/image33.png"/><Relationship Id="rId7" Type="http://schemas.openxmlformats.org/officeDocument/2006/relationships/image" Target="../media/image28.png"/><Relationship Id="rId12" Type="http://schemas.openxmlformats.org/officeDocument/2006/relationships/image" Target="../media/image36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11" Type="http://schemas.openxmlformats.org/officeDocument/2006/relationships/image" Target="../media/image17.png"/><Relationship Id="rId5" Type="http://schemas.openxmlformats.org/officeDocument/2006/relationships/image" Target="../media/image34.png"/><Relationship Id="rId10" Type="http://schemas.openxmlformats.org/officeDocument/2006/relationships/image" Target="../media/image31.png"/><Relationship Id="rId4" Type="http://schemas.microsoft.com/office/2007/relationships/hdphoto" Target="../media/hdphoto5.wdp"/><Relationship Id="rId9" Type="http://schemas.openxmlformats.org/officeDocument/2006/relationships/image" Target="../media/image30.png"/><Relationship Id="rId1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8.png"/><Relationship Id="rId7" Type="http://schemas.openxmlformats.org/officeDocument/2006/relationships/image" Target="../media/image18.png"/><Relationship Id="rId12" Type="http://schemas.openxmlformats.org/officeDocument/2006/relationships/image" Target="../media/image3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0" Type="http://schemas.openxmlformats.org/officeDocument/2006/relationships/image" Target="../media/image19.png"/><Relationship Id="rId4" Type="http://schemas.openxmlformats.org/officeDocument/2006/relationships/image" Target="../media/image29.png"/><Relationship Id="rId9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12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11" Type="http://schemas.openxmlformats.org/officeDocument/2006/relationships/image" Target="../media/image6.png"/><Relationship Id="rId5" Type="http://schemas.openxmlformats.org/officeDocument/2006/relationships/image" Target="../media/image9.pn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20000">
              <a:srgbClr val="B49FE9"/>
            </a:gs>
            <a:gs pos="100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707B88A-D8CD-451E-E112-8E05A12FE388}"/>
              </a:ext>
            </a:extLst>
          </p:cNvPr>
          <p:cNvSpPr txBox="1"/>
          <p:nvPr/>
        </p:nvSpPr>
        <p:spPr>
          <a:xfrm>
            <a:off x="4561954" y="-1077258"/>
            <a:ext cx="1937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BC67204-2527-20A7-1AA5-217691C605D8}"/>
              </a:ext>
            </a:extLst>
          </p:cNvPr>
          <p:cNvSpPr/>
          <p:nvPr/>
        </p:nvSpPr>
        <p:spPr>
          <a:xfrm>
            <a:off x="6256530" y="-1001757"/>
            <a:ext cx="2105637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  <a:endParaRPr lang="es-MX" b="1" dirty="0">
              <a:solidFill>
                <a:srgbClr val="7145D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83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1231">
        <p159:morph option="byObject"/>
      </p:transition>
    </mc:Choice>
    <mc:Fallback xmlns="">
      <p:transition spd="slow" advTm="51231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0140060">
            <a:off x="-22006702" y="4480470"/>
            <a:ext cx="15197395" cy="13934872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FD622B6-65D7-3CDE-2F70-DD12370C372B}"/>
              </a:ext>
            </a:extLst>
          </p:cNvPr>
          <p:cNvSpPr txBox="1"/>
          <p:nvPr/>
        </p:nvSpPr>
        <p:spPr>
          <a:xfrm>
            <a:off x="600751" y="1119080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&amp; GIT - DIFERENCIAS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16E139-7AE3-E3FD-E7D9-3C1379840F95}"/>
              </a:ext>
            </a:extLst>
          </p:cNvPr>
          <p:cNvSpPr txBox="1"/>
          <p:nvPr/>
        </p:nvSpPr>
        <p:spPr>
          <a:xfrm>
            <a:off x="1575665" y="3628572"/>
            <a:ext cx="27097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es un sistema de control de versiones, mientras que GitHub es una plataforma que aloja repositorios Git.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C67A84F-AE35-A247-AF28-E969FC73A52F}"/>
              </a:ext>
            </a:extLst>
          </p:cNvPr>
          <p:cNvSpPr txBox="1"/>
          <p:nvPr/>
        </p:nvSpPr>
        <p:spPr>
          <a:xfrm>
            <a:off x="4500487" y="3628572"/>
            <a:ext cx="32873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permite la colaboración, pero no cuenta con características sociales. GitHub brinda herramientas para la revisión de código.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72133FC-D0A6-B94D-3526-FDA87B664292}"/>
              </a:ext>
            </a:extLst>
          </p:cNvPr>
          <p:cNvSpPr txBox="1"/>
          <p:nvPr/>
        </p:nvSpPr>
        <p:spPr>
          <a:xfrm>
            <a:off x="7888300" y="3649704"/>
            <a:ext cx="28944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GitHub ofrece crear portafolios interactivos donde se puedan mostrar proyectos públicamente.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87059B95-2D72-866E-D5FE-3EA5450C50EB}"/>
              </a:ext>
            </a:extLst>
          </p:cNvPr>
          <p:cNvGrpSpPr/>
          <p:nvPr/>
        </p:nvGrpSpPr>
        <p:grpSpPr>
          <a:xfrm>
            <a:off x="2133600" y="2075544"/>
            <a:ext cx="1596572" cy="1553028"/>
            <a:chOff x="1943100" y="4413250"/>
            <a:chExt cx="2305050" cy="2305050"/>
          </a:xfrm>
        </p:grpSpPr>
        <p:pic>
          <p:nvPicPr>
            <p:cNvPr id="18" name="Picture 4" descr="Computadora 3d png | Archivo PSD Premium">
              <a:extLst>
                <a:ext uri="{FF2B5EF4-FFF2-40B4-BE49-F238E27FC236}">
                  <a16:creationId xmlns:a16="http://schemas.microsoft.com/office/drawing/2014/main" id="{271B4B09-27D2-8135-0B42-D7FCAAB10C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3100" y="44132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Imagen 21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C43C62B5-B830-57B4-5869-154A409D1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5041900"/>
              <a:ext cx="705460" cy="705460"/>
            </a:xfrm>
            <a:prstGeom prst="rect">
              <a:avLst/>
            </a:prstGeom>
          </p:spPr>
        </p:pic>
      </p:grpSp>
      <p:pic>
        <p:nvPicPr>
          <p:cNvPr id="26" name="Imagen 25" descr="Man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972081BD-4E65-5885-FB05-1E1BECDED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406" y="2337682"/>
            <a:ext cx="2085561" cy="969105"/>
          </a:xfrm>
          <a:prstGeom prst="rect">
            <a:avLst/>
          </a:prstGeom>
        </p:spPr>
      </p:pic>
      <p:pic>
        <p:nvPicPr>
          <p:cNvPr id="29" name="Imagen 28" descr="Icono&#10;&#10;Descripción generada automáticamente">
            <a:extLst>
              <a:ext uri="{FF2B5EF4-FFF2-40B4-BE49-F238E27FC236}">
                <a16:creationId xmlns:a16="http://schemas.microsoft.com/office/drawing/2014/main" id="{6745BDCD-F7E8-C5DD-6F4A-D2AF385DEB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315" y="1923562"/>
            <a:ext cx="1626374" cy="1626374"/>
          </a:xfrm>
          <a:prstGeom prst="rect">
            <a:avLst/>
          </a:prstGeom>
        </p:spPr>
      </p:pic>
      <p:sp>
        <p:nvSpPr>
          <p:cNvPr id="2" name="Oval 20">
            <a:extLst>
              <a:ext uri="{FF2B5EF4-FFF2-40B4-BE49-F238E27FC236}">
                <a16:creationId xmlns:a16="http://schemas.microsoft.com/office/drawing/2014/main" id="{29BA2B2F-7FA2-5E09-048B-F2A1C700BA16}"/>
              </a:ext>
            </a:extLst>
          </p:cNvPr>
          <p:cNvSpPr/>
          <p:nvPr/>
        </p:nvSpPr>
        <p:spPr>
          <a:xfrm rot="21430712">
            <a:off x="-7204723" y="967878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8" name="Oval 20">
            <a:extLst>
              <a:ext uri="{FF2B5EF4-FFF2-40B4-BE49-F238E27FC236}">
                <a16:creationId xmlns:a16="http://schemas.microsoft.com/office/drawing/2014/main" id="{3B1884D2-E229-B004-C4F8-4C5F2304D69C}"/>
              </a:ext>
            </a:extLst>
          </p:cNvPr>
          <p:cNvSpPr/>
          <p:nvPr/>
        </p:nvSpPr>
        <p:spPr>
          <a:xfrm rot="21430712">
            <a:off x="-7183404" y="1160011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9" name="Oval 20">
            <a:extLst>
              <a:ext uri="{FF2B5EF4-FFF2-40B4-BE49-F238E27FC236}">
                <a16:creationId xmlns:a16="http://schemas.microsoft.com/office/drawing/2014/main" id="{47CCDA96-DB36-EBCB-719E-8740CADA2864}"/>
              </a:ext>
            </a:extLst>
          </p:cNvPr>
          <p:cNvSpPr/>
          <p:nvPr/>
        </p:nvSpPr>
        <p:spPr>
          <a:xfrm rot="21430712">
            <a:off x="-7097679" y="10633551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10" name="Oval 20">
            <a:extLst>
              <a:ext uri="{FF2B5EF4-FFF2-40B4-BE49-F238E27FC236}">
                <a16:creationId xmlns:a16="http://schemas.microsoft.com/office/drawing/2014/main" id="{09199EBD-F623-1AD3-4060-E3C44CB30F92}"/>
              </a:ext>
            </a:extLst>
          </p:cNvPr>
          <p:cNvSpPr/>
          <p:nvPr/>
        </p:nvSpPr>
        <p:spPr>
          <a:xfrm rot="21430712">
            <a:off x="-7475053" y="1266101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BC526FE-A2C1-109B-EF6F-EBF7316B41DF}"/>
              </a:ext>
            </a:extLst>
          </p:cNvPr>
          <p:cNvSpPr txBox="1"/>
          <p:nvPr/>
        </p:nvSpPr>
        <p:spPr>
          <a:xfrm>
            <a:off x="12504712" y="47667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98AA199D-77EC-29C9-9FE1-AB6AE5E3E41E}"/>
              </a:ext>
            </a:extLst>
          </p:cNvPr>
          <p:cNvSpPr txBox="1"/>
          <p:nvPr/>
        </p:nvSpPr>
        <p:spPr>
          <a:xfrm>
            <a:off x="-6602464" y="9686913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Repositorio: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el directorio de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tu proyecto.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9AE220A3-25A5-7CF7-35F3-EA6DAA646775}"/>
              </a:ext>
            </a:extLst>
          </p:cNvPr>
          <p:cNvSpPr txBox="1"/>
          <p:nvPr/>
        </p:nvSpPr>
        <p:spPr>
          <a:xfrm>
            <a:off x="-6489536" y="10598168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Alberga el estado actual del repositorio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D7987E8A-4DDE-5BBB-70C3-39FC9C500BC6}"/>
              </a:ext>
            </a:extLst>
          </p:cNvPr>
          <p:cNvSpPr txBox="1"/>
          <p:nvPr/>
        </p:nvSpPr>
        <p:spPr>
          <a:xfrm>
            <a:off x="-6476365" y="11625987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Branches</a:t>
            </a:r>
            <a:r>
              <a:rPr lang="es-MX" sz="200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Aísla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aquello en lo que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estás trabajando.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2CEBFA74-8E7D-08F5-C8D1-7B6381ADE560}"/>
              </a:ext>
            </a:extLst>
          </p:cNvPr>
          <p:cNvSpPr txBox="1"/>
          <p:nvPr/>
        </p:nvSpPr>
        <p:spPr>
          <a:xfrm>
            <a:off x="-6909523" y="12651979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Son repositorios remotos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alojados externamente.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8A7422F-7475-B553-E49A-9F53F5FF4FCC}"/>
              </a:ext>
            </a:extLst>
          </p:cNvPr>
          <p:cNvSpPr txBox="1"/>
          <p:nvPr/>
        </p:nvSpPr>
        <p:spPr>
          <a:xfrm>
            <a:off x="-5281264" y="2420888"/>
            <a:ext cx="489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Directorio de trabajo: </a:t>
            </a:r>
          </a:p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Está sincronizado con el sistema de archivos local, representa los cambios inmediatos.  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AEF0910-FE84-6757-670D-477063902E23}"/>
              </a:ext>
            </a:extLst>
          </p:cNvPr>
          <p:cNvSpPr txBox="1"/>
          <p:nvPr/>
        </p:nvSpPr>
        <p:spPr>
          <a:xfrm>
            <a:off x="-5209256" y="3861048"/>
            <a:ext cx="489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Historial de confirmaciones</a:t>
            </a:r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Da seguimiento al historial de cambios confirmados en el contenido de los archivos y directorios.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34CD5E8-35A5-C85E-ACB1-7AD625E67BA3}"/>
              </a:ext>
            </a:extLst>
          </p:cNvPr>
          <p:cNvSpPr txBox="1"/>
          <p:nvPr/>
        </p:nvSpPr>
        <p:spPr>
          <a:xfrm>
            <a:off x="-5281264" y="5301208"/>
            <a:ext cx="4896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Entorno de ensayo: </a:t>
            </a:r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Actúa como intermediario de los otros dos árboles.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2FB4F92-D319-3578-41AA-70D2A5B05EE3}"/>
              </a:ext>
            </a:extLst>
          </p:cNvPr>
          <p:cNvSpPr txBox="1"/>
          <p:nvPr/>
        </p:nvSpPr>
        <p:spPr>
          <a:xfrm>
            <a:off x="551384" y="-117951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&gt;&gt;LOS 3 ÁRBOLES DE GIT</a:t>
            </a:r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3256113C-E6F0-8470-3900-AF74F43D8349}"/>
              </a:ext>
            </a:extLst>
          </p:cNvPr>
          <p:cNvGrpSpPr/>
          <p:nvPr/>
        </p:nvGrpSpPr>
        <p:grpSpPr>
          <a:xfrm>
            <a:off x="12192000" y="2348880"/>
            <a:ext cx="5400600" cy="2880320"/>
            <a:chOff x="5663952" y="2132856"/>
            <a:chExt cx="5400600" cy="2880320"/>
          </a:xfrm>
        </p:grpSpPr>
        <p:grpSp>
          <p:nvGrpSpPr>
            <p:cNvPr id="28" name="Grupo 27">
              <a:extLst>
                <a:ext uri="{FF2B5EF4-FFF2-40B4-BE49-F238E27FC236}">
                  <a16:creationId xmlns:a16="http://schemas.microsoft.com/office/drawing/2014/main" id="{3038B43E-1903-5D21-588D-DDDAE0859A16}"/>
                </a:ext>
              </a:extLst>
            </p:cNvPr>
            <p:cNvGrpSpPr/>
            <p:nvPr/>
          </p:nvGrpSpPr>
          <p:grpSpPr>
            <a:xfrm>
              <a:off x="10056440" y="2132856"/>
              <a:ext cx="1008112" cy="2880320"/>
              <a:chOff x="8328248" y="2492896"/>
              <a:chExt cx="1008112" cy="2880320"/>
            </a:xfrm>
          </p:grpSpPr>
          <p:sp>
            <p:nvSpPr>
              <p:cNvPr id="34" name="Rectángulo: esquinas redondeadas 33">
                <a:extLst>
                  <a:ext uri="{FF2B5EF4-FFF2-40B4-BE49-F238E27FC236}">
                    <a16:creationId xmlns:a16="http://schemas.microsoft.com/office/drawing/2014/main" id="{53F0DFD5-624A-3F4B-D76C-C96EAD253324}"/>
                  </a:ext>
                </a:extLst>
              </p:cNvPr>
              <p:cNvSpPr/>
              <p:nvPr/>
            </p:nvSpPr>
            <p:spPr>
              <a:xfrm>
                <a:off x="8328248" y="2492896"/>
                <a:ext cx="1008112" cy="2880320"/>
              </a:xfrm>
              <a:prstGeom prst="roundRect">
                <a:avLst/>
              </a:prstGeom>
              <a:solidFill>
                <a:srgbClr val="7145D6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35" name="Elipse 34">
                <a:extLst>
                  <a:ext uri="{FF2B5EF4-FFF2-40B4-BE49-F238E27FC236}">
                    <a16:creationId xmlns:a16="http://schemas.microsoft.com/office/drawing/2014/main" id="{C6F44DB1-DA55-6A67-5B82-4B7AA5BAD393}"/>
                  </a:ext>
                </a:extLst>
              </p:cNvPr>
              <p:cNvSpPr/>
              <p:nvPr/>
            </p:nvSpPr>
            <p:spPr>
              <a:xfrm>
                <a:off x="8616280" y="4509120"/>
                <a:ext cx="504056" cy="504056"/>
              </a:xfrm>
              <a:prstGeom prst="ellipse">
                <a:avLst/>
              </a:prstGeom>
              <a:gradFill flip="none" rotWithShape="1">
                <a:gsLst>
                  <a:gs pos="0">
                    <a:srgbClr val="7145D6">
                      <a:tint val="66000"/>
                      <a:satMod val="160000"/>
                    </a:srgbClr>
                  </a:gs>
                  <a:gs pos="50000">
                    <a:srgbClr val="7145D6">
                      <a:tint val="44500"/>
                      <a:satMod val="160000"/>
                    </a:srgbClr>
                  </a:gs>
                  <a:gs pos="100000">
                    <a:srgbClr val="7145D6">
                      <a:tint val="23500"/>
                      <a:satMod val="16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36" name="Elipse 35">
                <a:extLst>
                  <a:ext uri="{FF2B5EF4-FFF2-40B4-BE49-F238E27FC236}">
                    <a16:creationId xmlns:a16="http://schemas.microsoft.com/office/drawing/2014/main" id="{E4260401-A920-B56E-4B2F-64A0C60D07CC}"/>
                  </a:ext>
                </a:extLst>
              </p:cNvPr>
              <p:cNvSpPr/>
              <p:nvPr/>
            </p:nvSpPr>
            <p:spPr>
              <a:xfrm>
                <a:off x="8616280" y="3645024"/>
                <a:ext cx="504056" cy="504056"/>
              </a:xfrm>
              <a:prstGeom prst="ellipse">
                <a:avLst/>
              </a:prstGeom>
              <a:gradFill flip="none" rotWithShape="1">
                <a:gsLst>
                  <a:gs pos="0">
                    <a:srgbClr val="7145D6">
                      <a:tint val="66000"/>
                      <a:satMod val="160000"/>
                    </a:srgbClr>
                  </a:gs>
                  <a:gs pos="50000">
                    <a:srgbClr val="7145D6">
                      <a:tint val="44500"/>
                      <a:satMod val="160000"/>
                    </a:srgbClr>
                  </a:gs>
                  <a:gs pos="100000">
                    <a:srgbClr val="7145D6">
                      <a:tint val="23500"/>
                      <a:satMod val="16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37" name="Elipse 36">
                <a:extLst>
                  <a:ext uri="{FF2B5EF4-FFF2-40B4-BE49-F238E27FC236}">
                    <a16:creationId xmlns:a16="http://schemas.microsoft.com/office/drawing/2014/main" id="{72F071E1-817B-578E-0BEE-8E4738D86DDF}"/>
                  </a:ext>
                </a:extLst>
              </p:cNvPr>
              <p:cNvSpPr/>
              <p:nvPr/>
            </p:nvSpPr>
            <p:spPr>
              <a:xfrm>
                <a:off x="8616280" y="2780928"/>
                <a:ext cx="504056" cy="504056"/>
              </a:xfrm>
              <a:prstGeom prst="ellipse">
                <a:avLst/>
              </a:prstGeom>
              <a:gradFill flip="none" rotWithShape="1">
                <a:gsLst>
                  <a:gs pos="0">
                    <a:srgbClr val="7145D6">
                      <a:tint val="66000"/>
                      <a:satMod val="160000"/>
                    </a:srgbClr>
                  </a:gs>
                  <a:gs pos="50000">
                    <a:srgbClr val="7145D6">
                      <a:tint val="44500"/>
                      <a:satMod val="160000"/>
                    </a:srgbClr>
                  </a:gs>
                  <a:gs pos="100000">
                    <a:srgbClr val="7145D6">
                      <a:tint val="23500"/>
                      <a:satMod val="16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cxnSp>
            <p:nvCxnSpPr>
              <p:cNvPr id="38" name="Conector recto 37">
                <a:extLst>
                  <a:ext uri="{FF2B5EF4-FFF2-40B4-BE49-F238E27FC236}">
                    <a16:creationId xmlns:a16="http://schemas.microsoft.com/office/drawing/2014/main" id="{46FBA6D4-45C5-6FE1-F056-0E8F8157AA4E}"/>
                  </a:ext>
                </a:extLst>
              </p:cNvPr>
              <p:cNvCxnSpPr>
                <a:stCxn id="37" idx="4"/>
                <a:endCxn id="36" idx="0"/>
              </p:cNvCxnSpPr>
              <p:nvPr/>
            </p:nvCxnSpPr>
            <p:spPr>
              <a:xfrm>
                <a:off x="8868308" y="3284984"/>
                <a:ext cx="0" cy="360040"/>
              </a:xfrm>
              <a:prstGeom prst="line">
                <a:avLst/>
              </a:prstGeom>
              <a:ln w="28575">
                <a:solidFill>
                  <a:srgbClr val="FFFFFF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recto 38">
                <a:extLst>
                  <a:ext uri="{FF2B5EF4-FFF2-40B4-BE49-F238E27FC236}">
                    <a16:creationId xmlns:a16="http://schemas.microsoft.com/office/drawing/2014/main" id="{4085525B-BD34-0CD0-2CA9-0B6B15897C06}"/>
                  </a:ext>
                </a:extLst>
              </p:cNvPr>
              <p:cNvCxnSpPr>
                <a:stCxn id="36" idx="4"/>
                <a:endCxn id="35" idx="0"/>
              </p:cNvCxnSpPr>
              <p:nvPr/>
            </p:nvCxnSpPr>
            <p:spPr>
              <a:xfrm>
                <a:off x="8868308" y="4149080"/>
                <a:ext cx="0" cy="360040"/>
              </a:xfrm>
              <a:prstGeom prst="line">
                <a:avLst/>
              </a:prstGeom>
              <a:ln w="28575">
                <a:solidFill>
                  <a:srgbClr val="FFFFFF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EF6DB5E-3DDD-91C7-ABCB-8D9EB1DF3553}"/>
                </a:ext>
              </a:extLst>
            </p:cNvPr>
            <p:cNvSpPr/>
            <p:nvPr/>
          </p:nvSpPr>
          <p:spPr>
            <a:xfrm>
              <a:off x="8688288" y="3356992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31" name="Picture 4" descr="Escritura creativa y narración de historias, breve, términos y condiciones  del contrato, documento de papel, concepto de asignación. ilustración de  vector 3d. | Vector Premium">
              <a:extLst>
                <a:ext uri="{FF2B5EF4-FFF2-40B4-BE49-F238E27FC236}">
                  <a16:creationId xmlns:a16="http://schemas.microsoft.com/office/drawing/2014/main" id="{FC5098ED-F798-BF89-7477-189500E3AE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3952" y="2348880"/>
              <a:ext cx="2902104" cy="2637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2" name="Conector recto de flecha 31">
              <a:extLst>
                <a:ext uri="{FF2B5EF4-FFF2-40B4-BE49-F238E27FC236}">
                  <a16:creationId xmlns:a16="http://schemas.microsoft.com/office/drawing/2014/main" id="{91A3C30E-B42B-7C9C-6ED0-302BCCED737B}"/>
                </a:ext>
              </a:extLst>
            </p:cNvPr>
            <p:cNvCxnSpPr>
              <a:cxnSpLocks/>
            </p:cNvCxnSpPr>
            <p:nvPr/>
          </p:nvCxnSpPr>
          <p:spPr>
            <a:xfrm>
              <a:off x="8040216" y="3645024"/>
              <a:ext cx="597848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de flecha 32">
              <a:extLst>
                <a:ext uri="{FF2B5EF4-FFF2-40B4-BE49-F238E27FC236}">
                  <a16:creationId xmlns:a16="http://schemas.microsoft.com/office/drawing/2014/main" id="{2577092C-45FD-3F45-A281-2E1C8E7DF24B}"/>
                </a:ext>
              </a:extLst>
            </p:cNvPr>
            <p:cNvCxnSpPr>
              <a:cxnSpLocks/>
            </p:cNvCxnSpPr>
            <p:nvPr/>
          </p:nvCxnSpPr>
          <p:spPr>
            <a:xfrm>
              <a:off x="9264352" y="3645024"/>
              <a:ext cx="597848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9709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0140060">
            <a:off x="-22006702" y="4480470"/>
            <a:ext cx="15197395" cy="13934872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FD622B6-65D7-3CDE-2F70-DD12370C372B}"/>
              </a:ext>
            </a:extLst>
          </p:cNvPr>
          <p:cNvSpPr txBox="1"/>
          <p:nvPr/>
        </p:nvSpPr>
        <p:spPr>
          <a:xfrm>
            <a:off x="600751" y="1119080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&gt;&gt;LOS 3 ÁRBOLES DE GIT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16E139-7AE3-E3FD-E7D9-3C1379840F95}"/>
              </a:ext>
            </a:extLst>
          </p:cNvPr>
          <p:cNvSpPr txBox="1"/>
          <p:nvPr/>
        </p:nvSpPr>
        <p:spPr>
          <a:xfrm>
            <a:off x="1775520" y="9405664"/>
            <a:ext cx="27097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es un sistema de control de versiones, mientras que GitHub es una plataforma que aloja repositorios Git.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C67A84F-AE35-A247-AF28-E969FC73A52F}"/>
              </a:ext>
            </a:extLst>
          </p:cNvPr>
          <p:cNvSpPr txBox="1"/>
          <p:nvPr/>
        </p:nvSpPr>
        <p:spPr>
          <a:xfrm>
            <a:off x="4700342" y="9405664"/>
            <a:ext cx="32873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permite la colaboración, pero no cuenta con características sociales. GitHub brinda herramientas para la revisión de código.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72133FC-D0A6-B94D-3526-FDA87B664292}"/>
              </a:ext>
            </a:extLst>
          </p:cNvPr>
          <p:cNvSpPr txBox="1"/>
          <p:nvPr/>
        </p:nvSpPr>
        <p:spPr>
          <a:xfrm>
            <a:off x="8088155" y="9426796"/>
            <a:ext cx="28944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GitHub ofrece crear portafolios interactivos donde se puedan mostrar proyectos públicamente.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87059B95-2D72-866E-D5FE-3EA5450C50EB}"/>
              </a:ext>
            </a:extLst>
          </p:cNvPr>
          <p:cNvGrpSpPr/>
          <p:nvPr/>
        </p:nvGrpSpPr>
        <p:grpSpPr>
          <a:xfrm>
            <a:off x="2333455" y="7852636"/>
            <a:ext cx="1596572" cy="1553028"/>
            <a:chOff x="1943100" y="4413250"/>
            <a:chExt cx="2305050" cy="2305050"/>
          </a:xfrm>
        </p:grpSpPr>
        <p:pic>
          <p:nvPicPr>
            <p:cNvPr id="18" name="Picture 4" descr="Computadora 3d png | Archivo PSD Premium">
              <a:extLst>
                <a:ext uri="{FF2B5EF4-FFF2-40B4-BE49-F238E27FC236}">
                  <a16:creationId xmlns:a16="http://schemas.microsoft.com/office/drawing/2014/main" id="{271B4B09-27D2-8135-0B42-D7FCAAB10C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3100" y="44132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Imagen 21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C43C62B5-B830-57B4-5869-154A409D1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5041900"/>
              <a:ext cx="705460" cy="705460"/>
            </a:xfrm>
            <a:prstGeom prst="rect">
              <a:avLst/>
            </a:prstGeom>
          </p:spPr>
        </p:pic>
      </p:grpSp>
      <p:pic>
        <p:nvPicPr>
          <p:cNvPr id="26" name="Imagen 25" descr="Man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972081BD-4E65-5885-FB05-1E1BECDED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1261" y="8114774"/>
            <a:ext cx="2085561" cy="969105"/>
          </a:xfrm>
          <a:prstGeom prst="rect">
            <a:avLst/>
          </a:prstGeom>
        </p:spPr>
      </p:pic>
      <p:pic>
        <p:nvPicPr>
          <p:cNvPr id="29" name="Imagen 28" descr="Icono&#10;&#10;Descripción generada automáticamente">
            <a:extLst>
              <a:ext uri="{FF2B5EF4-FFF2-40B4-BE49-F238E27FC236}">
                <a16:creationId xmlns:a16="http://schemas.microsoft.com/office/drawing/2014/main" id="{6745BDCD-F7E8-C5DD-6F4A-D2AF385DEB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296" y="7605464"/>
            <a:ext cx="1626374" cy="1626374"/>
          </a:xfrm>
          <a:prstGeom prst="rect">
            <a:avLst/>
          </a:prstGeom>
        </p:spPr>
      </p:pic>
      <p:sp>
        <p:nvSpPr>
          <p:cNvPr id="2" name="Oval 20">
            <a:extLst>
              <a:ext uri="{FF2B5EF4-FFF2-40B4-BE49-F238E27FC236}">
                <a16:creationId xmlns:a16="http://schemas.microsoft.com/office/drawing/2014/main" id="{29BA2B2F-7FA2-5E09-048B-F2A1C700BA16}"/>
              </a:ext>
            </a:extLst>
          </p:cNvPr>
          <p:cNvSpPr/>
          <p:nvPr/>
        </p:nvSpPr>
        <p:spPr>
          <a:xfrm rot="21430712">
            <a:off x="-7204723" y="967878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8" name="Oval 20">
            <a:extLst>
              <a:ext uri="{FF2B5EF4-FFF2-40B4-BE49-F238E27FC236}">
                <a16:creationId xmlns:a16="http://schemas.microsoft.com/office/drawing/2014/main" id="{3B1884D2-E229-B004-C4F8-4C5F2304D69C}"/>
              </a:ext>
            </a:extLst>
          </p:cNvPr>
          <p:cNvSpPr/>
          <p:nvPr/>
        </p:nvSpPr>
        <p:spPr>
          <a:xfrm rot="21430712">
            <a:off x="-7183404" y="1160011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9" name="Oval 20">
            <a:extLst>
              <a:ext uri="{FF2B5EF4-FFF2-40B4-BE49-F238E27FC236}">
                <a16:creationId xmlns:a16="http://schemas.microsoft.com/office/drawing/2014/main" id="{47CCDA96-DB36-EBCB-719E-8740CADA2864}"/>
              </a:ext>
            </a:extLst>
          </p:cNvPr>
          <p:cNvSpPr/>
          <p:nvPr/>
        </p:nvSpPr>
        <p:spPr>
          <a:xfrm rot="21430712">
            <a:off x="-7097679" y="10633551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10" name="Oval 20">
            <a:extLst>
              <a:ext uri="{FF2B5EF4-FFF2-40B4-BE49-F238E27FC236}">
                <a16:creationId xmlns:a16="http://schemas.microsoft.com/office/drawing/2014/main" id="{09199EBD-F623-1AD3-4060-E3C44CB30F92}"/>
              </a:ext>
            </a:extLst>
          </p:cNvPr>
          <p:cNvSpPr/>
          <p:nvPr/>
        </p:nvSpPr>
        <p:spPr>
          <a:xfrm rot="21430712">
            <a:off x="-7475053" y="1266101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BC526FE-A2C1-109B-EF6F-EBF7316B41DF}"/>
              </a:ext>
            </a:extLst>
          </p:cNvPr>
          <p:cNvSpPr txBox="1"/>
          <p:nvPr/>
        </p:nvSpPr>
        <p:spPr>
          <a:xfrm>
            <a:off x="12504712" y="47667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98AA199D-77EC-29C9-9FE1-AB6AE5E3E41E}"/>
              </a:ext>
            </a:extLst>
          </p:cNvPr>
          <p:cNvSpPr txBox="1"/>
          <p:nvPr/>
        </p:nvSpPr>
        <p:spPr>
          <a:xfrm>
            <a:off x="-6602464" y="9686913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Repositorio: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el directorio de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tu proyecto.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9AE220A3-25A5-7CF7-35F3-EA6DAA646775}"/>
              </a:ext>
            </a:extLst>
          </p:cNvPr>
          <p:cNvSpPr txBox="1"/>
          <p:nvPr/>
        </p:nvSpPr>
        <p:spPr>
          <a:xfrm>
            <a:off x="-6489536" y="10598168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Alberga el estado actual del repositorio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D7987E8A-4DDE-5BBB-70C3-39FC9C500BC6}"/>
              </a:ext>
            </a:extLst>
          </p:cNvPr>
          <p:cNvSpPr txBox="1"/>
          <p:nvPr/>
        </p:nvSpPr>
        <p:spPr>
          <a:xfrm>
            <a:off x="-6476365" y="11625987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Branches</a:t>
            </a:r>
            <a:r>
              <a:rPr lang="es-MX" sz="200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Aísla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aquello en lo que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estás trabajando.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2CEBFA74-8E7D-08F5-C8D1-7B6381ADE560}"/>
              </a:ext>
            </a:extLst>
          </p:cNvPr>
          <p:cNvSpPr txBox="1"/>
          <p:nvPr/>
        </p:nvSpPr>
        <p:spPr>
          <a:xfrm>
            <a:off x="-6909523" y="12651979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Son repositorios remotos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alojados externamente.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3CF7C18-39B8-9443-2C18-B7C792425809}"/>
              </a:ext>
            </a:extLst>
          </p:cNvPr>
          <p:cNvSpPr txBox="1"/>
          <p:nvPr/>
        </p:nvSpPr>
        <p:spPr>
          <a:xfrm>
            <a:off x="10992544" y="119675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&amp; GIT - DIFERENCIAS 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BF7BD80-8694-1F4F-75B9-B5260F9A74FC}"/>
              </a:ext>
            </a:extLst>
          </p:cNvPr>
          <p:cNvSpPr txBox="1"/>
          <p:nvPr/>
        </p:nvSpPr>
        <p:spPr>
          <a:xfrm>
            <a:off x="623392" y="2276872"/>
            <a:ext cx="489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Directorio de trabajo: </a:t>
            </a:r>
          </a:p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Está sincronizado con el sistema de archivos local, representa los cambios inmediatos.  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E4BA43A-2137-3619-9346-E13FE36B254C}"/>
              </a:ext>
            </a:extLst>
          </p:cNvPr>
          <p:cNvSpPr txBox="1"/>
          <p:nvPr/>
        </p:nvSpPr>
        <p:spPr>
          <a:xfrm>
            <a:off x="695400" y="3717032"/>
            <a:ext cx="489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Historial de confirmaciones</a:t>
            </a:r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Da seguimiento al historial de cambios confirmados en el contenido de los archivos y directorios.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D9C7389-30F7-B298-6B93-49C7A58B8D83}"/>
              </a:ext>
            </a:extLst>
          </p:cNvPr>
          <p:cNvSpPr txBox="1"/>
          <p:nvPr/>
        </p:nvSpPr>
        <p:spPr>
          <a:xfrm>
            <a:off x="623392" y="5157192"/>
            <a:ext cx="4896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Entorno de ensayo: </a:t>
            </a:r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Actúa como intermediario de los otros dos árboles.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976DF08D-AADD-A27C-0D15-8DB868CF578D}"/>
              </a:ext>
            </a:extLst>
          </p:cNvPr>
          <p:cNvSpPr txBox="1"/>
          <p:nvPr/>
        </p:nvSpPr>
        <p:spPr>
          <a:xfrm>
            <a:off x="6168008" y="5085184"/>
            <a:ext cx="1872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Directorio de trabajo</a:t>
            </a:r>
            <a:endParaRPr lang="es-MX" sz="14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430E53AE-781E-D13C-819A-1E64AD964C36}"/>
              </a:ext>
            </a:extLst>
          </p:cNvPr>
          <p:cNvSpPr txBox="1"/>
          <p:nvPr/>
        </p:nvSpPr>
        <p:spPr>
          <a:xfrm>
            <a:off x="9696400" y="5157192"/>
            <a:ext cx="1872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Historial de </a:t>
            </a:r>
            <a:r>
              <a:rPr lang="es-MX" sz="14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commits</a:t>
            </a:r>
            <a:endParaRPr lang="es-MX" sz="14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F32F3685-100C-D4F3-3F73-1E447061EFE2}"/>
              </a:ext>
            </a:extLst>
          </p:cNvPr>
          <p:cNvSpPr txBox="1"/>
          <p:nvPr/>
        </p:nvSpPr>
        <p:spPr>
          <a:xfrm>
            <a:off x="8011188" y="5200172"/>
            <a:ext cx="1872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Staged</a:t>
            </a:r>
            <a:r>
              <a:rPr lang="es-MX" sz="1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s-MX" sz="14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snapshot</a:t>
            </a:r>
            <a:endParaRPr lang="es-MX" sz="14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11264" name="Grupo 11263">
            <a:extLst>
              <a:ext uri="{FF2B5EF4-FFF2-40B4-BE49-F238E27FC236}">
                <a16:creationId xmlns:a16="http://schemas.microsoft.com/office/drawing/2014/main" id="{F2371283-58C0-DAC7-748A-6313DE5FB32F}"/>
              </a:ext>
            </a:extLst>
          </p:cNvPr>
          <p:cNvGrpSpPr/>
          <p:nvPr/>
        </p:nvGrpSpPr>
        <p:grpSpPr>
          <a:xfrm>
            <a:off x="5663952" y="2132856"/>
            <a:ext cx="5400600" cy="2880320"/>
            <a:chOff x="5663952" y="2132856"/>
            <a:chExt cx="5400600" cy="2880320"/>
          </a:xfrm>
        </p:grpSpPr>
        <p:grpSp>
          <p:nvGrpSpPr>
            <p:cNvPr id="27" name="Grupo 26">
              <a:extLst>
                <a:ext uri="{FF2B5EF4-FFF2-40B4-BE49-F238E27FC236}">
                  <a16:creationId xmlns:a16="http://schemas.microsoft.com/office/drawing/2014/main" id="{A348A69F-1BD4-DAFC-2CF3-750028B61903}"/>
                </a:ext>
              </a:extLst>
            </p:cNvPr>
            <p:cNvGrpSpPr/>
            <p:nvPr/>
          </p:nvGrpSpPr>
          <p:grpSpPr>
            <a:xfrm>
              <a:off x="10056440" y="2132856"/>
              <a:ext cx="1008112" cy="2880320"/>
              <a:chOff x="8328248" y="2492896"/>
              <a:chExt cx="1008112" cy="2880320"/>
            </a:xfrm>
          </p:grpSpPr>
          <p:sp>
            <p:nvSpPr>
              <p:cNvPr id="28" name="Rectángulo: esquinas redondeadas 27">
                <a:extLst>
                  <a:ext uri="{FF2B5EF4-FFF2-40B4-BE49-F238E27FC236}">
                    <a16:creationId xmlns:a16="http://schemas.microsoft.com/office/drawing/2014/main" id="{B6BFFA64-E7A7-BE69-EE52-F0336176DE77}"/>
                  </a:ext>
                </a:extLst>
              </p:cNvPr>
              <p:cNvSpPr/>
              <p:nvPr/>
            </p:nvSpPr>
            <p:spPr>
              <a:xfrm>
                <a:off x="8328248" y="2492896"/>
                <a:ext cx="1008112" cy="2880320"/>
              </a:xfrm>
              <a:prstGeom prst="roundRect">
                <a:avLst/>
              </a:prstGeom>
              <a:solidFill>
                <a:srgbClr val="7145D6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30" name="Elipse 29">
                <a:extLst>
                  <a:ext uri="{FF2B5EF4-FFF2-40B4-BE49-F238E27FC236}">
                    <a16:creationId xmlns:a16="http://schemas.microsoft.com/office/drawing/2014/main" id="{4D219A84-4F04-1676-DCF6-16A5ED6BC62D}"/>
                  </a:ext>
                </a:extLst>
              </p:cNvPr>
              <p:cNvSpPr/>
              <p:nvPr/>
            </p:nvSpPr>
            <p:spPr>
              <a:xfrm>
                <a:off x="8616280" y="4509120"/>
                <a:ext cx="504056" cy="504056"/>
              </a:xfrm>
              <a:prstGeom prst="ellipse">
                <a:avLst/>
              </a:prstGeom>
              <a:gradFill flip="none" rotWithShape="1">
                <a:gsLst>
                  <a:gs pos="0">
                    <a:srgbClr val="7145D6">
                      <a:tint val="66000"/>
                      <a:satMod val="160000"/>
                    </a:srgbClr>
                  </a:gs>
                  <a:gs pos="50000">
                    <a:srgbClr val="7145D6">
                      <a:tint val="44500"/>
                      <a:satMod val="160000"/>
                    </a:srgbClr>
                  </a:gs>
                  <a:gs pos="100000">
                    <a:srgbClr val="7145D6">
                      <a:tint val="23500"/>
                      <a:satMod val="16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31" name="Elipse 30">
                <a:extLst>
                  <a:ext uri="{FF2B5EF4-FFF2-40B4-BE49-F238E27FC236}">
                    <a16:creationId xmlns:a16="http://schemas.microsoft.com/office/drawing/2014/main" id="{0BBE3C4D-B4D5-9C56-7D04-20551A7CF116}"/>
                  </a:ext>
                </a:extLst>
              </p:cNvPr>
              <p:cNvSpPr/>
              <p:nvPr/>
            </p:nvSpPr>
            <p:spPr>
              <a:xfrm>
                <a:off x="8616280" y="3645024"/>
                <a:ext cx="504056" cy="504056"/>
              </a:xfrm>
              <a:prstGeom prst="ellipse">
                <a:avLst/>
              </a:prstGeom>
              <a:gradFill flip="none" rotWithShape="1">
                <a:gsLst>
                  <a:gs pos="0">
                    <a:srgbClr val="7145D6">
                      <a:tint val="66000"/>
                      <a:satMod val="160000"/>
                    </a:srgbClr>
                  </a:gs>
                  <a:gs pos="50000">
                    <a:srgbClr val="7145D6">
                      <a:tint val="44500"/>
                      <a:satMod val="160000"/>
                    </a:srgbClr>
                  </a:gs>
                  <a:gs pos="100000">
                    <a:srgbClr val="7145D6">
                      <a:tint val="23500"/>
                      <a:satMod val="16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32" name="Elipse 31">
                <a:extLst>
                  <a:ext uri="{FF2B5EF4-FFF2-40B4-BE49-F238E27FC236}">
                    <a16:creationId xmlns:a16="http://schemas.microsoft.com/office/drawing/2014/main" id="{7ABDB84B-2A0E-5827-2CC3-B95752795CD9}"/>
                  </a:ext>
                </a:extLst>
              </p:cNvPr>
              <p:cNvSpPr/>
              <p:nvPr/>
            </p:nvSpPr>
            <p:spPr>
              <a:xfrm>
                <a:off x="8616280" y="2780928"/>
                <a:ext cx="504056" cy="504056"/>
              </a:xfrm>
              <a:prstGeom prst="ellipse">
                <a:avLst/>
              </a:prstGeom>
              <a:gradFill flip="none" rotWithShape="1">
                <a:gsLst>
                  <a:gs pos="0">
                    <a:srgbClr val="7145D6">
                      <a:tint val="66000"/>
                      <a:satMod val="160000"/>
                    </a:srgbClr>
                  </a:gs>
                  <a:gs pos="50000">
                    <a:srgbClr val="7145D6">
                      <a:tint val="44500"/>
                      <a:satMod val="160000"/>
                    </a:srgbClr>
                  </a:gs>
                  <a:gs pos="100000">
                    <a:srgbClr val="7145D6">
                      <a:tint val="23500"/>
                      <a:satMod val="16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cxnSp>
            <p:nvCxnSpPr>
              <p:cNvPr id="33" name="Conector recto 32">
                <a:extLst>
                  <a:ext uri="{FF2B5EF4-FFF2-40B4-BE49-F238E27FC236}">
                    <a16:creationId xmlns:a16="http://schemas.microsoft.com/office/drawing/2014/main" id="{15E95EDD-B534-034C-5D99-8A0D5592B321}"/>
                  </a:ext>
                </a:extLst>
              </p:cNvPr>
              <p:cNvCxnSpPr>
                <a:stCxn id="32" idx="4"/>
                <a:endCxn id="31" idx="0"/>
              </p:cNvCxnSpPr>
              <p:nvPr/>
            </p:nvCxnSpPr>
            <p:spPr>
              <a:xfrm>
                <a:off x="8868308" y="3284984"/>
                <a:ext cx="0" cy="360040"/>
              </a:xfrm>
              <a:prstGeom prst="line">
                <a:avLst/>
              </a:prstGeom>
              <a:ln w="28575">
                <a:solidFill>
                  <a:srgbClr val="FFFFFF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recto 33">
                <a:extLst>
                  <a:ext uri="{FF2B5EF4-FFF2-40B4-BE49-F238E27FC236}">
                    <a16:creationId xmlns:a16="http://schemas.microsoft.com/office/drawing/2014/main" id="{2491EF5B-D2EA-A377-1B0D-C5E6AA9BCC8D}"/>
                  </a:ext>
                </a:extLst>
              </p:cNvPr>
              <p:cNvCxnSpPr>
                <a:stCxn id="31" idx="4"/>
                <a:endCxn id="30" idx="0"/>
              </p:cNvCxnSpPr>
              <p:nvPr/>
            </p:nvCxnSpPr>
            <p:spPr>
              <a:xfrm>
                <a:off x="8868308" y="4149080"/>
                <a:ext cx="0" cy="360040"/>
              </a:xfrm>
              <a:prstGeom prst="line">
                <a:avLst/>
              </a:prstGeom>
              <a:ln w="28575">
                <a:solidFill>
                  <a:srgbClr val="FFFFFF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Elipse 55">
              <a:extLst>
                <a:ext uri="{FF2B5EF4-FFF2-40B4-BE49-F238E27FC236}">
                  <a16:creationId xmlns:a16="http://schemas.microsoft.com/office/drawing/2014/main" id="{400A20A9-DF6C-B2EC-7E90-B0B1CA891D8F}"/>
                </a:ext>
              </a:extLst>
            </p:cNvPr>
            <p:cNvSpPr/>
            <p:nvPr/>
          </p:nvSpPr>
          <p:spPr>
            <a:xfrm>
              <a:off x="8688288" y="3356992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1268" name="Picture 4" descr="Escritura creativa y narración de historias, breve, términos y condiciones  del contrato, documento de papel, concepto de asignación. ilustración de  vector 3d. | Vector Premium">
              <a:extLst>
                <a:ext uri="{FF2B5EF4-FFF2-40B4-BE49-F238E27FC236}">
                  <a16:creationId xmlns:a16="http://schemas.microsoft.com/office/drawing/2014/main" id="{D128592A-3B00-9A40-35AE-9C07320392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3952" y="2348880"/>
              <a:ext cx="2902104" cy="2637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1" name="Conector recto de flecha 60">
              <a:extLst>
                <a:ext uri="{FF2B5EF4-FFF2-40B4-BE49-F238E27FC236}">
                  <a16:creationId xmlns:a16="http://schemas.microsoft.com/office/drawing/2014/main" id="{A26135B7-7A73-670B-1DC5-892A0E377D7D}"/>
                </a:ext>
              </a:extLst>
            </p:cNvPr>
            <p:cNvCxnSpPr>
              <a:cxnSpLocks/>
            </p:cNvCxnSpPr>
            <p:nvPr/>
          </p:nvCxnSpPr>
          <p:spPr>
            <a:xfrm>
              <a:off x="8040216" y="3645024"/>
              <a:ext cx="597848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cto de flecha 62">
              <a:extLst>
                <a:ext uri="{FF2B5EF4-FFF2-40B4-BE49-F238E27FC236}">
                  <a16:creationId xmlns:a16="http://schemas.microsoft.com/office/drawing/2014/main" id="{74B0EBA5-FF5A-82C6-4DF2-259C0BA3114C}"/>
                </a:ext>
              </a:extLst>
            </p:cNvPr>
            <p:cNvCxnSpPr>
              <a:cxnSpLocks/>
            </p:cNvCxnSpPr>
            <p:nvPr/>
          </p:nvCxnSpPr>
          <p:spPr>
            <a:xfrm>
              <a:off x="9264352" y="3645024"/>
              <a:ext cx="597848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6589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1412997">
            <a:off x="-10661862" y="-2392532"/>
            <a:ext cx="14900592" cy="1207118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FD622B6-65D7-3CDE-2F70-DD12370C372B}"/>
              </a:ext>
            </a:extLst>
          </p:cNvPr>
          <p:cNvSpPr txBox="1"/>
          <p:nvPr/>
        </p:nvSpPr>
        <p:spPr>
          <a:xfrm>
            <a:off x="15535951" y="1017480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&amp; GIT - DIFERENCIAS 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2C8094E-750E-5609-244E-A0EB3E3AA667}"/>
              </a:ext>
            </a:extLst>
          </p:cNvPr>
          <p:cNvSpPr txBox="1"/>
          <p:nvPr/>
        </p:nvSpPr>
        <p:spPr>
          <a:xfrm>
            <a:off x="1362751" y="848224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3920477" y="224928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6" name="Oval 20">
            <a:extLst>
              <a:ext uri="{FF2B5EF4-FFF2-40B4-BE49-F238E27FC236}">
                <a16:creationId xmlns:a16="http://schemas.microsoft.com/office/drawing/2014/main" id="{6BAE404E-38C2-85A3-7DC5-B9D6D8EB10E2}"/>
              </a:ext>
            </a:extLst>
          </p:cNvPr>
          <p:cNvSpPr/>
          <p:nvPr/>
        </p:nvSpPr>
        <p:spPr>
          <a:xfrm rot="21430712">
            <a:off x="3941796" y="417061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4027521" y="3204051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8" name="Oval 20">
            <a:extLst>
              <a:ext uri="{FF2B5EF4-FFF2-40B4-BE49-F238E27FC236}">
                <a16:creationId xmlns:a16="http://schemas.microsoft.com/office/drawing/2014/main" id="{B71C3CAC-1103-FAF7-F180-2CDA417C186C}"/>
              </a:ext>
            </a:extLst>
          </p:cNvPr>
          <p:cNvSpPr/>
          <p:nvPr/>
        </p:nvSpPr>
        <p:spPr>
          <a:xfrm rot="21430712">
            <a:off x="3650147" y="523151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4C983F7B-6CC0-40A1-CC6F-A10FDB4213A3}"/>
              </a:ext>
            </a:extLst>
          </p:cNvPr>
          <p:cNvSpPr txBox="1"/>
          <p:nvPr/>
        </p:nvSpPr>
        <p:spPr>
          <a:xfrm>
            <a:off x="4400463" y="2273618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Repositorio: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el directorio de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tu proyecto.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BCBF671E-6A19-696E-2357-F079F867EF79}"/>
              </a:ext>
            </a:extLst>
          </p:cNvPr>
          <p:cNvSpPr txBox="1"/>
          <p:nvPr/>
        </p:nvSpPr>
        <p:spPr>
          <a:xfrm>
            <a:off x="4513391" y="3184873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Alberga el estado actual del repositorio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15B54D5F-DE5D-0A3E-EB5D-16B9ECFEBF58}"/>
              </a:ext>
            </a:extLst>
          </p:cNvPr>
          <p:cNvSpPr txBox="1"/>
          <p:nvPr/>
        </p:nvSpPr>
        <p:spPr>
          <a:xfrm>
            <a:off x="4526562" y="4212692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Branches</a:t>
            </a:r>
            <a:r>
              <a:rPr lang="es-MX" sz="200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Aísla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aquello en lo que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estás trabajando.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1BFE8FC-C3D1-E0B7-574B-22EEC50F21C2}"/>
              </a:ext>
            </a:extLst>
          </p:cNvPr>
          <p:cNvSpPr txBox="1"/>
          <p:nvPr/>
        </p:nvSpPr>
        <p:spPr>
          <a:xfrm>
            <a:off x="4093404" y="5238684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Son repositorios remotos alojados externamente. 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3920C8ED-CC54-F6AC-CD9B-9FF28B861994}"/>
              </a:ext>
            </a:extLst>
          </p:cNvPr>
          <p:cNvSpPr txBox="1"/>
          <p:nvPr/>
        </p:nvSpPr>
        <p:spPr>
          <a:xfrm>
            <a:off x="2086651" y="-1209176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&gt;&gt;FLUJO DE TRABAJO DE GIT</a:t>
            </a:r>
          </a:p>
        </p:txBody>
      </p:sp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C71EBB93-9256-FD47-CED4-6334829553AC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7613541" y="25066012"/>
            <a:ext cx="10433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6D70A8E4-B393-CAD3-20FE-24C9F4650041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5031686" y="25066011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0111A292-52AB-DD28-41B0-9A9689F4B3B4}"/>
              </a:ext>
            </a:extLst>
          </p:cNvPr>
          <p:cNvSpPr/>
          <p:nvPr/>
        </p:nvSpPr>
        <p:spPr>
          <a:xfrm>
            <a:off x="1293896" y="243548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Working Directory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78F156D5-9E57-9A3D-9A42-8528426FDC01}"/>
              </a:ext>
            </a:extLst>
          </p:cNvPr>
          <p:cNvSpPr/>
          <p:nvPr/>
        </p:nvSpPr>
        <p:spPr>
          <a:xfrm>
            <a:off x="4030200" y="243548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Staring Area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5479F5CD-A9BE-7009-8F64-48A51BD5B560}"/>
              </a:ext>
            </a:extLst>
          </p:cNvPr>
          <p:cNvSpPr/>
          <p:nvPr/>
        </p:nvSpPr>
        <p:spPr>
          <a:xfrm>
            <a:off x="6622488" y="243548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Local repo (HEAD)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423F4516-11CE-F1DC-F38E-F63AFE6F03AB}"/>
              </a:ext>
            </a:extLst>
          </p:cNvPr>
          <p:cNvSpPr/>
          <p:nvPr/>
        </p:nvSpPr>
        <p:spPr>
          <a:xfrm>
            <a:off x="9214776" y="243548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 repo (MASTER)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9B257C6D-ED7C-C3AA-CCD9-64DDC616A491}"/>
              </a:ext>
            </a:extLst>
          </p:cNvPr>
          <p:cNvSpPr/>
          <p:nvPr/>
        </p:nvSpPr>
        <p:spPr>
          <a:xfrm>
            <a:off x="2467073" y="25643934"/>
            <a:ext cx="2427223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add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95E694BF-D7ED-18A1-446E-86AFFA8D470F}"/>
              </a:ext>
            </a:extLst>
          </p:cNvPr>
          <p:cNvSpPr/>
          <p:nvPr/>
        </p:nvSpPr>
        <p:spPr>
          <a:xfrm>
            <a:off x="5110320" y="25650956"/>
            <a:ext cx="2448272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commit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F7AA94AA-A04C-F341-DC4F-9383C3E18BA1}"/>
              </a:ext>
            </a:extLst>
          </p:cNvPr>
          <p:cNvSpPr/>
          <p:nvPr/>
        </p:nvSpPr>
        <p:spPr>
          <a:xfrm>
            <a:off x="7702608" y="25650956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push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51B442F4-3386-621F-1B55-6A4B393B81D3}"/>
              </a:ext>
            </a:extLst>
          </p:cNvPr>
          <p:cNvSpPr/>
          <p:nvPr/>
        </p:nvSpPr>
        <p:spPr>
          <a:xfrm>
            <a:off x="2445754" y="26618659"/>
            <a:ext cx="511283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m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erge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F4A8E19D-AFD6-7266-3B07-DA51FCAB7FDD}"/>
              </a:ext>
            </a:extLst>
          </p:cNvPr>
          <p:cNvSpPr/>
          <p:nvPr/>
        </p:nvSpPr>
        <p:spPr>
          <a:xfrm>
            <a:off x="7702608" y="26587060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f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etch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1BD3E5CD-DCD5-FFB1-B0E4-2A7A5BDABCCB}"/>
              </a:ext>
            </a:extLst>
          </p:cNvPr>
          <p:cNvSpPr/>
          <p:nvPr/>
        </p:nvSpPr>
        <p:spPr>
          <a:xfrm>
            <a:off x="2446024" y="27595172"/>
            <a:ext cx="765080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p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ull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F6A744AB-FA27-96F5-C1FF-6E1E6FBBA56D}"/>
              </a:ext>
            </a:extLst>
          </p:cNvPr>
          <p:cNvCxnSpPr>
            <a:stCxn id="9" idx="2"/>
          </p:cNvCxnSpPr>
          <p:nvPr/>
        </p:nvCxnSpPr>
        <p:spPr>
          <a:xfrm flipH="1">
            <a:off x="2280866" y="25066011"/>
            <a:ext cx="14516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B725B84F-58D8-3261-E724-EBC28F8C505E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216262" y="25066011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79CF4346-A476-C3C3-1CBE-3B147AF16DC2}"/>
              </a:ext>
            </a:extLst>
          </p:cNvPr>
          <p:cNvCxnSpPr/>
          <p:nvPr/>
        </p:nvCxnSpPr>
        <p:spPr>
          <a:xfrm flipH="1">
            <a:off x="2446024" y="28315252"/>
            <a:ext cx="7704856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42243676-FF6E-9752-CF17-5D9FF7E22E68}"/>
              </a:ext>
            </a:extLst>
          </p:cNvPr>
          <p:cNvCxnSpPr>
            <a:cxnSpLocks/>
          </p:cNvCxnSpPr>
          <p:nvPr/>
        </p:nvCxnSpPr>
        <p:spPr>
          <a:xfrm flipH="1">
            <a:off x="2446024" y="27379148"/>
            <a:ext cx="5040560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9B3BEC7E-FDF1-81B0-B156-66931A95C290}"/>
              </a:ext>
            </a:extLst>
          </p:cNvPr>
          <p:cNvCxnSpPr>
            <a:cxnSpLocks/>
          </p:cNvCxnSpPr>
          <p:nvPr/>
        </p:nvCxnSpPr>
        <p:spPr>
          <a:xfrm flipH="1">
            <a:off x="7702608" y="27379148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7450351F-79DC-F8EF-A733-1844A5A43985}"/>
              </a:ext>
            </a:extLst>
          </p:cNvPr>
          <p:cNvCxnSpPr>
            <a:cxnSpLocks/>
          </p:cNvCxnSpPr>
          <p:nvPr/>
        </p:nvCxnSpPr>
        <p:spPr>
          <a:xfrm>
            <a:off x="2446024" y="26371036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2D4FDAEC-2086-F464-F732-B3FCB63714F4}"/>
              </a:ext>
            </a:extLst>
          </p:cNvPr>
          <p:cNvCxnSpPr>
            <a:cxnSpLocks/>
          </p:cNvCxnSpPr>
          <p:nvPr/>
        </p:nvCxnSpPr>
        <p:spPr>
          <a:xfrm>
            <a:off x="5110320" y="26371036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6176AD64-BB62-FCCA-A201-1A676B18AE0A}"/>
              </a:ext>
            </a:extLst>
          </p:cNvPr>
          <p:cNvCxnSpPr>
            <a:cxnSpLocks/>
          </p:cNvCxnSpPr>
          <p:nvPr/>
        </p:nvCxnSpPr>
        <p:spPr>
          <a:xfrm>
            <a:off x="7702608" y="26371036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lipse 2">
            <a:extLst>
              <a:ext uri="{FF2B5EF4-FFF2-40B4-BE49-F238E27FC236}">
                <a16:creationId xmlns:a16="http://schemas.microsoft.com/office/drawing/2014/main" id="{B527552E-792F-C5B6-ED02-429E863DC786}"/>
              </a:ext>
            </a:extLst>
          </p:cNvPr>
          <p:cNvSpPr/>
          <p:nvPr/>
        </p:nvSpPr>
        <p:spPr>
          <a:xfrm>
            <a:off x="-10825880" y="14734256"/>
            <a:ext cx="4439816" cy="4464496"/>
          </a:xfrm>
          <a:prstGeom prst="ellipse">
            <a:avLst/>
          </a:prstGeom>
          <a:solidFill>
            <a:srgbClr val="E7E6E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2D7A1B33-DD7B-8646-0DFD-B6BC065F6D0E}"/>
              </a:ext>
            </a:extLst>
          </p:cNvPr>
          <p:cNvSpPr/>
          <p:nvPr/>
        </p:nvSpPr>
        <p:spPr>
          <a:xfrm>
            <a:off x="16969208" y="14086184"/>
            <a:ext cx="4439816" cy="446449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F620689A-3AE1-813A-1144-E50590507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488" y="12862048"/>
            <a:ext cx="9311680" cy="3854981"/>
          </a:xfrm>
          <a:prstGeom prst="roundRect">
            <a:avLst>
              <a:gd name="adj" fmla="val 2830"/>
            </a:avLst>
          </a:prstGeom>
        </p:spPr>
      </p:pic>
      <p:sp>
        <p:nvSpPr>
          <p:cNvPr id="14" name="Elipse 13">
            <a:extLst>
              <a:ext uri="{FF2B5EF4-FFF2-40B4-BE49-F238E27FC236}">
                <a16:creationId xmlns:a16="http://schemas.microsoft.com/office/drawing/2014/main" id="{24FD1389-2E55-87B3-8070-DB5E72A0A8F8}"/>
              </a:ext>
            </a:extLst>
          </p:cNvPr>
          <p:cNvSpPr/>
          <p:nvPr/>
        </p:nvSpPr>
        <p:spPr>
          <a:xfrm>
            <a:off x="14736960" y="-531440"/>
            <a:ext cx="1847528" cy="175557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164F96F-3393-88A2-8E6B-61E75FCB8279}"/>
              </a:ext>
            </a:extLst>
          </p:cNvPr>
          <p:cNvSpPr txBox="1"/>
          <p:nvPr/>
        </p:nvSpPr>
        <p:spPr>
          <a:xfrm>
            <a:off x="-12072657" y="975064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&gt;&gt;LOS 3 ÁRBOLES DE GIT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070284B2-C42A-816C-EDC4-A7E3FDC25B23}"/>
              </a:ext>
            </a:extLst>
          </p:cNvPr>
          <p:cNvSpPr txBox="1"/>
          <p:nvPr/>
        </p:nvSpPr>
        <p:spPr>
          <a:xfrm>
            <a:off x="-12050016" y="2132856"/>
            <a:ext cx="489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Directorio de trabajo: </a:t>
            </a:r>
          </a:p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Está sincronizado con el sistema de archivos local, representa los cambios inmediatos.  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05A48136-8008-4C01-E04D-74FC42A64AC8}"/>
              </a:ext>
            </a:extLst>
          </p:cNvPr>
          <p:cNvSpPr txBox="1"/>
          <p:nvPr/>
        </p:nvSpPr>
        <p:spPr>
          <a:xfrm>
            <a:off x="-11978008" y="3573016"/>
            <a:ext cx="489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Historial de confirmaciones</a:t>
            </a:r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Da seguimiento al historial de cambios confirmados en el contenido de los archivos y directorios.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EA0C379A-A073-F8D0-E97F-9213A2E6841B}"/>
              </a:ext>
            </a:extLst>
          </p:cNvPr>
          <p:cNvSpPr txBox="1"/>
          <p:nvPr/>
        </p:nvSpPr>
        <p:spPr>
          <a:xfrm>
            <a:off x="-12050016" y="5013176"/>
            <a:ext cx="4896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Entorno de ensayo: </a:t>
            </a:r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Actúa como intermediario de los otros dos árboles.</a:t>
            </a:r>
          </a:p>
        </p:txBody>
      </p:sp>
      <p:grpSp>
        <p:nvGrpSpPr>
          <p:cNvPr id="44" name="Grupo 43">
            <a:extLst>
              <a:ext uri="{FF2B5EF4-FFF2-40B4-BE49-F238E27FC236}">
                <a16:creationId xmlns:a16="http://schemas.microsoft.com/office/drawing/2014/main" id="{B5F7551C-53EC-5A96-4CC2-AEA8B77FB8DD}"/>
              </a:ext>
            </a:extLst>
          </p:cNvPr>
          <p:cNvGrpSpPr/>
          <p:nvPr/>
        </p:nvGrpSpPr>
        <p:grpSpPr>
          <a:xfrm>
            <a:off x="13008768" y="2420888"/>
            <a:ext cx="5400600" cy="2880320"/>
            <a:chOff x="5663952" y="2132856"/>
            <a:chExt cx="5400600" cy="2880320"/>
          </a:xfrm>
        </p:grpSpPr>
        <p:grpSp>
          <p:nvGrpSpPr>
            <p:cNvPr id="45" name="Grupo 44">
              <a:extLst>
                <a:ext uri="{FF2B5EF4-FFF2-40B4-BE49-F238E27FC236}">
                  <a16:creationId xmlns:a16="http://schemas.microsoft.com/office/drawing/2014/main" id="{4C2DF6D9-161A-026C-85FF-CF16125E2B55}"/>
                </a:ext>
              </a:extLst>
            </p:cNvPr>
            <p:cNvGrpSpPr/>
            <p:nvPr/>
          </p:nvGrpSpPr>
          <p:grpSpPr>
            <a:xfrm>
              <a:off x="10056440" y="2132856"/>
              <a:ext cx="1008112" cy="2880320"/>
              <a:chOff x="8328248" y="2492896"/>
              <a:chExt cx="1008112" cy="2880320"/>
            </a:xfrm>
          </p:grpSpPr>
          <p:sp>
            <p:nvSpPr>
              <p:cNvPr id="50" name="Rectángulo: esquinas redondeadas 49">
                <a:extLst>
                  <a:ext uri="{FF2B5EF4-FFF2-40B4-BE49-F238E27FC236}">
                    <a16:creationId xmlns:a16="http://schemas.microsoft.com/office/drawing/2014/main" id="{9899BB13-5211-523A-11D8-EB51C231641F}"/>
                  </a:ext>
                </a:extLst>
              </p:cNvPr>
              <p:cNvSpPr/>
              <p:nvPr/>
            </p:nvSpPr>
            <p:spPr>
              <a:xfrm>
                <a:off x="8328248" y="2492896"/>
                <a:ext cx="1008112" cy="2880320"/>
              </a:xfrm>
              <a:prstGeom prst="roundRect">
                <a:avLst/>
              </a:prstGeom>
              <a:solidFill>
                <a:srgbClr val="7145D6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51" name="Elipse 50">
                <a:extLst>
                  <a:ext uri="{FF2B5EF4-FFF2-40B4-BE49-F238E27FC236}">
                    <a16:creationId xmlns:a16="http://schemas.microsoft.com/office/drawing/2014/main" id="{BC198E19-CC2A-352B-2EC5-BD966E995897}"/>
                  </a:ext>
                </a:extLst>
              </p:cNvPr>
              <p:cNvSpPr/>
              <p:nvPr/>
            </p:nvSpPr>
            <p:spPr>
              <a:xfrm>
                <a:off x="8616280" y="4509120"/>
                <a:ext cx="504056" cy="504056"/>
              </a:xfrm>
              <a:prstGeom prst="ellipse">
                <a:avLst/>
              </a:prstGeom>
              <a:gradFill flip="none" rotWithShape="1">
                <a:gsLst>
                  <a:gs pos="0">
                    <a:srgbClr val="7145D6">
                      <a:tint val="66000"/>
                      <a:satMod val="160000"/>
                    </a:srgbClr>
                  </a:gs>
                  <a:gs pos="50000">
                    <a:srgbClr val="7145D6">
                      <a:tint val="44500"/>
                      <a:satMod val="160000"/>
                    </a:srgbClr>
                  </a:gs>
                  <a:gs pos="100000">
                    <a:srgbClr val="7145D6">
                      <a:tint val="23500"/>
                      <a:satMod val="16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52" name="Elipse 51">
                <a:extLst>
                  <a:ext uri="{FF2B5EF4-FFF2-40B4-BE49-F238E27FC236}">
                    <a16:creationId xmlns:a16="http://schemas.microsoft.com/office/drawing/2014/main" id="{E6744606-3AE1-9025-3263-D3B1A21A6BCA}"/>
                  </a:ext>
                </a:extLst>
              </p:cNvPr>
              <p:cNvSpPr/>
              <p:nvPr/>
            </p:nvSpPr>
            <p:spPr>
              <a:xfrm>
                <a:off x="8616280" y="3645024"/>
                <a:ext cx="504056" cy="504056"/>
              </a:xfrm>
              <a:prstGeom prst="ellipse">
                <a:avLst/>
              </a:prstGeom>
              <a:gradFill flip="none" rotWithShape="1">
                <a:gsLst>
                  <a:gs pos="0">
                    <a:srgbClr val="7145D6">
                      <a:tint val="66000"/>
                      <a:satMod val="160000"/>
                    </a:srgbClr>
                  </a:gs>
                  <a:gs pos="50000">
                    <a:srgbClr val="7145D6">
                      <a:tint val="44500"/>
                      <a:satMod val="160000"/>
                    </a:srgbClr>
                  </a:gs>
                  <a:gs pos="100000">
                    <a:srgbClr val="7145D6">
                      <a:tint val="23500"/>
                      <a:satMod val="16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53" name="Elipse 52">
                <a:extLst>
                  <a:ext uri="{FF2B5EF4-FFF2-40B4-BE49-F238E27FC236}">
                    <a16:creationId xmlns:a16="http://schemas.microsoft.com/office/drawing/2014/main" id="{6ED9C4DC-DA57-72D9-6F14-773F5F71F3D6}"/>
                  </a:ext>
                </a:extLst>
              </p:cNvPr>
              <p:cNvSpPr/>
              <p:nvPr/>
            </p:nvSpPr>
            <p:spPr>
              <a:xfrm>
                <a:off x="8616280" y="2780928"/>
                <a:ext cx="504056" cy="504056"/>
              </a:xfrm>
              <a:prstGeom prst="ellipse">
                <a:avLst/>
              </a:prstGeom>
              <a:gradFill flip="none" rotWithShape="1">
                <a:gsLst>
                  <a:gs pos="0">
                    <a:srgbClr val="7145D6">
                      <a:tint val="66000"/>
                      <a:satMod val="160000"/>
                    </a:srgbClr>
                  </a:gs>
                  <a:gs pos="50000">
                    <a:srgbClr val="7145D6">
                      <a:tint val="44500"/>
                      <a:satMod val="160000"/>
                    </a:srgbClr>
                  </a:gs>
                  <a:gs pos="100000">
                    <a:srgbClr val="7145D6">
                      <a:tint val="23500"/>
                      <a:satMod val="16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cxnSp>
            <p:nvCxnSpPr>
              <p:cNvPr id="54" name="Conector recto 53">
                <a:extLst>
                  <a:ext uri="{FF2B5EF4-FFF2-40B4-BE49-F238E27FC236}">
                    <a16:creationId xmlns:a16="http://schemas.microsoft.com/office/drawing/2014/main" id="{67BD5C8E-AC5F-6DBE-3441-BB0A590A310B}"/>
                  </a:ext>
                </a:extLst>
              </p:cNvPr>
              <p:cNvCxnSpPr>
                <a:stCxn id="53" idx="4"/>
                <a:endCxn id="52" idx="0"/>
              </p:cNvCxnSpPr>
              <p:nvPr/>
            </p:nvCxnSpPr>
            <p:spPr>
              <a:xfrm>
                <a:off x="8868308" y="3284984"/>
                <a:ext cx="0" cy="360040"/>
              </a:xfrm>
              <a:prstGeom prst="line">
                <a:avLst/>
              </a:prstGeom>
              <a:ln w="28575">
                <a:solidFill>
                  <a:srgbClr val="FFFFFF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ector recto 54">
                <a:extLst>
                  <a:ext uri="{FF2B5EF4-FFF2-40B4-BE49-F238E27FC236}">
                    <a16:creationId xmlns:a16="http://schemas.microsoft.com/office/drawing/2014/main" id="{C035F77D-7A50-9BAF-F5D1-EEB9931114D2}"/>
                  </a:ext>
                </a:extLst>
              </p:cNvPr>
              <p:cNvCxnSpPr>
                <a:stCxn id="52" idx="4"/>
                <a:endCxn id="51" idx="0"/>
              </p:cNvCxnSpPr>
              <p:nvPr/>
            </p:nvCxnSpPr>
            <p:spPr>
              <a:xfrm>
                <a:off x="8868308" y="4149080"/>
                <a:ext cx="0" cy="360040"/>
              </a:xfrm>
              <a:prstGeom prst="line">
                <a:avLst/>
              </a:prstGeom>
              <a:ln w="28575">
                <a:solidFill>
                  <a:srgbClr val="FFFFFF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Elipse 45">
              <a:extLst>
                <a:ext uri="{FF2B5EF4-FFF2-40B4-BE49-F238E27FC236}">
                  <a16:creationId xmlns:a16="http://schemas.microsoft.com/office/drawing/2014/main" id="{2B1D473D-B906-C58F-140E-314AA42F18D6}"/>
                </a:ext>
              </a:extLst>
            </p:cNvPr>
            <p:cNvSpPr/>
            <p:nvPr/>
          </p:nvSpPr>
          <p:spPr>
            <a:xfrm>
              <a:off x="8688288" y="3356992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47" name="Picture 4" descr="Escritura creativa y narración de historias, breve, términos y condiciones  del contrato, documento de papel, concepto de asignación. ilustración de  vector 3d. | Vector Premium">
              <a:extLst>
                <a:ext uri="{FF2B5EF4-FFF2-40B4-BE49-F238E27FC236}">
                  <a16:creationId xmlns:a16="http://schemas.microsoft.com/office/drawing/2014/main" id="{4BDDE58F-7265-BAC6-997B-07CA37111B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3952" y="2348880"/>
              <a:ext cx="2902104" cy="2637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8" name="Conector recto de flecha 47">
              <a:extLst>
                <a:ext uri="{FF2B5EF4-FFF2-40B4-BE49-F238E27FC236}">
                  <a16:creationId xmlns:a16="http://schemas.microsoft.com/office/drawing/2014/main" id="{CBAF090D-4A41-6584-F912-D46D9D4FBFF7}"/>
                </a:ext>
              </a:extLst>
            </p:cNvPr>
            <p:cNvCxnSpPr>
              <a:cxnSpLocks/>
            </p:cNvCxnSpPr>
            <p:nvPr/>
          </p:nvCxnSpPr>
          <p:spPr>
            <a:xfrm>
              <a:off x="8040216" y="3645024"/>
              <a:ext cx="597848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cto de flecha 48">
              <a:extLst>
                <a:ext uri="{FF2B5EF4-FFF2-40B4-BE49-F238E27FC236}">
                  <a16:creationId xmlns:a16="http://schemas.microsoft.com/office/drawing/2014/main" id="{D95AB85B-C386-3F07-8949-D58BD6A99B19}"/>
                </a:ext>
              </a:extLst>
            </p:cNvPr>
            <p:cNvCxnSpPr>
              <a:cxnSpLocks/>
            </p:cNvCxnSpPr>
            <p:nvPr/>
          </p:nvCxnSpPr>
          <p:spPr>
            <a:xfrm>
              <a:off x="9264352" y="3645024"/>
              <a:ext cx="597848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32254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1412997">
            <a:off x="-16701432" y="-2151518"/>
            <a:ext cx="14900592" cy="1207118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2C8094E-750E-5609-244E-A0EB3E3AA667}"/>
              </a:ext>
            </a:extLst>
          </p:cNvPr>
          <p:cNvSpPr txBox="1"/>
          <p:nvPr/>
        </p:nvSpPr>
        <p:spPr>
          <a:xfrm>
            <a:off x="623392" y="83671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2392009" y="185386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6" name="Oval 20">
            <a:extLst>
              <a:ext uri="{FF2B5EF4-FFF2-40B4-BE49-F238E27FC236}">
                <a16:creationId xmlns:a16="http://schemas.microsoft.com/office/drawing/2014/main" id="{6BAE404E-38C2-85A3-7DC5-B9D6D8EB10E2}"/>
              </a:ext>
            </a:extLst>
          </p:cNvPr>
          <p:cNvSpPr/>
          <p:nvPr/>
        </p:nvSpPr>
        <p:spPr>
          <a:xfrm rot="21430712">
            <a:off x="-2103976" y="3726069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-2175985" y="278996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8" name="Oval 20">
            <a:extLst>
              <a:ext uri="{FF2B5EF4-FFF2-40B4-BE49-F238E27FC236}">
                <a16:creationId xmlns:a16="http://schemas.microsoft.com/office/drawing/2014/main" id="{B71C3CAC-1103-FAF7-F180-2CDA417C186C}"/>
              </a:ext>
            </a:extLst>
          </p:cNvPr>
          <p:cNvSpPr/>
          <p:nvPr/>
        </p:nvSpPr>
        <p:spPr>
          <a:xfrm rot="21430712">
            <a:off x="-2175985" y="480619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4C983F7B-6CC0-40A1-CC6F-A10FDB4213A3}"/>
              </a:ext>
            </a:extLst>
          </p:cNvPr>
          <p:cNvSpPr txBox="1"/>
          <p:nvPr/>
        </p:nvSpPr>
        <p:spPr>
          <a:xfrm>
            <a:off x="2783632" y="1628800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Repositorio: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el directorio de tu proyecto.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BCBF671E-6A19-696E-2357-F079F867EF79}"/>
              </a:ext>
            </a:extLst>
          </p:cNvPr>
          <p:cNvSpPr txBox="1"/>
          <p:nvPr/>
        </p:nvSpPr>
        <p:spPr>
          <a:xfrm>
            <a:off x="13800856" y="2924944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Alberga el estado actual del repositorio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15B54D5F-DE5D-0A3E-EB5D-16B9ECFEBF58}"/>
              </a:ext>
            </a:extLst>
          </p:cNvPr>
          <p:cNvSpPr txBox="1"/>
          <p:nvPr/>
        </p:nvSpPr>
        <p:spPr>
          <a:xfrm>
            <a:off x="13814027" y="3952763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Branches</a:t>
            </a:r>
            <a:r>
              <a:rPr lang="es-MX" sz="200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Aísla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aquello en lo que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estás trabajando.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1BFE8FC-C3D1-E0B7-574B-22EEC50F21C2}"/>
              </a:ext>
            </a:extLst>
          </p:cNvPr>
          <p:cNvSpPr txBox="1"/>
          <p:nvPr/>
        </p:nvSpPr>
        <p:spPr>
          <a:xfrm>
            <a:off x="13380869" y="4978755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Son repositorios remotos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alojados externamente.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3920C8ED-CC54-F6AC-CD9B-9FF28B861994}"/>
              </a:ext>
            </a:extLst>
          </p:cNvPr>
          <p:cNvSpPr txBox="1"/>
          <p:nvPr/>
        </p:nvSpPr>
        <p:spPr>
          <a:xfrm>
            <a:off x="2086651" y="-1209176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&gt;&gt;FLUJO DE TRABAJO DE GIT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F8B4622-881D-21A2-2774-F109357256D9}"/>
              </a:ext>
            </a:extLst>
          </p:cNvPr>
          <p:cNvSpPr/>
          <p:nvPr/>
        </p:nvSpPr>
        <p:spPr>
          <a:xfrm>
            <a:off x="-1680864" y="4797152"/>
            <a:ext cx="4439816" cy="4464496"/>
          </a:xfrm>
          <a:prstGeom prst="ellipse">
            <a:avLst/>
          </a:prstGeom>
          <a:solidFill>
            <a:srgbClr val="E7E6E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54F7F230-3AE2-F79A-D28F-65EA7740F26A}"/>
              </a:ext>
            </a:extLst>
          </p:cNvPr>
          <p:cNvSpPr/>
          <p:nvPr/>
        </p:nvSpPr>
        <p:spPr>
          <a:xfrm>
            <a:off x="9264352" y="4005064"/>
            <a:ext cx="4439816" cy="446449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745E8AFE-438F-FEDF-F42A-720C7377C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488" y="2276872"/>
            <a:ext cx="9311680" cy="3854981"/>
          </a:xfrm>
          <a:prstGeom prst="roundRect">
            <a:avLst>
              <a:gd name="adj" fmla="val 2830"/>
            </a:avLst>
          </a:prstGeom>
        </p:spPr>
      </p:pic>
      <p:sp>
        <p:nvSpPr>
          <p:cNvPr id="29" name="Elipse 28">
            <a:extLst>
              <a:ext uri="{FF2B5EF4-FFF2-40B4-BE49-F238E27FC236}">
                <a16:creationId xmlns:a16="http://schemas.microsoft.com/office/drawing/2014/main" id="{C25EA221-F72A-49AA-192E-095B8C9B19D9}"/>
              </a:ext>
            </a:extLst>
          </p:cNvPr>
          <p:cNvSpPr/>
          <p:nvPr/>
        </p:nvSpPr>
        <p:spPr>
          <a:xfrm>
            <a:off x="11268236" y="764704"/>
            <a:ext cx="1847528" cy="175557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77957EBE-FE27-4058-62E0-2F37C1D34D4B}"/>
              </a:ext>
            </a:extLst>
          </p:cNvPr>
          <p:cNvSpPr txBox="1"/>
          <p:nvPr/>
        </p:nvSpPr>
        <p:spPr>
          <a:xfrm>
            <a:off x="-5713312" y="2564904"/>
            <a:ext cx="237626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es un gestor de cronogramas y un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es la unidad básica de este. </a:t>
            </a:r>
          </a:p>
        </p:txBody>
      </p:sp>
      <p:pic>
        <p:nvPicPr>
          <p:cNvPr id="46" name="Picture 4" descr="Computadora 3d png | Archivo PSD Premium">
            <a:extLst>
              <a:ext uri="{FF2B5EF4-FFF2-40B4-BE49-F238E27FC236}">
                <a16:creationId xmlns:a16="http://schemas.microsoft.com/office/drawing/2014/main" id="{EDCCA152-89C8-3062-6F6E-AB020CB1E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7728" y="6858000"/>
            <a:ext cx="5256584" cy="52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CuadroTexto 46">
            <a:extLst>
              <a:ext uri="{FF2B5EF4-FFF2-40B4-BE49-F238E27FC236}">
                <a16:creationId xmlns:a16="http://schemas.microsoft.com/office/drawing/2014/main" id="{40F8EB68-52F4-B003-6FCD-AC4776AAA7DC}"/>
              </a:ext>
            </a:extLst>
          </p:cNvPr>
          <p:cNvSpPr txBox="1"/>
          <p:nvPr/>
        </p:nvSpPr>
        <p:spPr>
          <a:xfrm>
            <a:off x="4295800" y="9045624"/>
            <a:ext cx="39104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C:\Users\user</a:t>
            </a:r>
            <a:r>
              <a:rPr lang="en-US" sz="2000" b="1" dirty="0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&gt;</a:t>
            </a:r>
            <a:r>
              <a:rPr lang="es-MX" sz="2000" b="1" dirty="0" err="1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</a:t>
            </a:r>
            <a:r>
              <a:rPr lang="es-MX" sz="2000" b="1" dirty="0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 </a:t>
            </a:r>
            <a:r>
              <a:rPr lang="es-MX" sz="2000" b="1" dirty="0" err="1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commit</a:t>
            </a:r>
            <a:endParaRPr lang="es-MX" sz="2000" b="1" dirty="0">
              <a:solidFill>
                <a:srgbClr val="6986FF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8E49590B-4483-C961-B19E-8C0E7BDE456D}"/>
              </a:ext>
            </a:extLst>
          </p:cNvPr>
          <p:cNvSpPr txBox="1"/>
          <p:nvPr/>
        </p:nvSpPr>
        <p:spPr>
          <a:xfrm>
            <a:off x="5087888" y="8613576"/>
            <a:ext cx="2376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**COMANDO**</a:t>
            </a:r>
          </a:p>
        </p:txBody>
      </p:sp>
      <p:grpSp>
        <p:nvGrpSpPr>
          <p:cNvPr id="60" name="Grupo 59">
            <a:extLst>
              <a:ext uri="{FF2B5EF4-FFF2-40B4-BE49-F238E27FC236}">
                <a16:creationId xmlns:a16="http://schemas.microsoft.com/office/drawing/2014/main" id="{93CBF9C8-3A8A-5F64-6F7E-3483D0ECA01B}"/>
              </a:ext>
            </a:extLst>
          </p:cNvPr>
          <p:cNvGrpSpPr/>
          <p:nvPr/>
        </p:nvGrpSpPr>
        <p:grpSpPr>
          <a:xfrm>
            <a:off x="27050328" y="2636912"/>
            <a:ext cx="2376264" cy="2880320"/>
            <a:chOff x="8328248" y="2492896"/>
            <a:chExt cx="2376264" cy="2880320"/>
          </a:xfrm>
        </p:grpSpPr>
        <p:sp>
          <p:nvSpPr>
            <p:cNvPr id="61" name="Rectángulo: esquinas redondeadas 60">
              <a:extLst>
                <a:ext uri="{FF2B5EF4-FFF2-40B4-BE49-F238E27FC236}">
                  <a16:creationId xmlns:a16="http://schemas.microsoft.com/office/drawing/2014/main" id="{4555A1C4-B9EF-CB98-B812-F74358FDB4A3}"/>
                </a:ext>
              </a:extLst>
            </p:cNvPr>
            <p:cNvSpPr/>
            <p:nvPr/>
          </p:nvSpPr>
          <p:spPr>
            <a:xfrm>
              <a:off x="8328248" y="2492896"/>
              <a:ext cx="1008112" cy="2880320"/>
            </a:xfrm>
            <a:prstGeom prst="roundRect">
              <a:avLst/>
            </a:prstGeom>
            <a:solidFill>
              <a:srgbClr val="7145D6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2" name="Elipse 61">
              <a:extLst>
                <a:ext uri="{FF2B5EF4-FFF2-40B4-BE49-F238E27FC236}">
                  <a16:creationId xmlns:a16="http://schemas.microsoft.com/office/drawing/2014/main" id="{E221BD34-5C4F-885D-9BE0-98254919B63E}"/>
                </a:ext>
              </a:extLst>
            </p:cNvPr>
            <p:cNvSpPr/>
            <p:nvPr/>
          </p:nvSpPr>
          <p:spPr>
            <a:xfrm>
              <a:off x="8616280" y="450912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3" name="Elipse 62">
              <a:extLst>
                <a:ext uri="{FF2B5EF4-FFF2-40B4-BE49-F238E27FC236}">
                  <a16:creationId xmlns:a16="http://schemas.microsoft.com/office/drawing/2014/main" id="{1907C551-4DF6-A454-FB6F-C9690E9935DA}"/>
                </a:ext>
              </a:extLst>
            </p:cNvPr>
            <p:cNvSpPr/>
            <p:nvPr/>
          </p:nvSpPr>
          <p:spPr>
            <a:xfrm>
              <a:off x="8616280" y="364502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73" name="Elipse 72">
              <a:extLst>
                <a:ext uri="{FF2B5EF4-FFF2-40B4-BE49-F238E27FC236}">
                  <a16:creationId xmlns:a16="http://schemas.microsoft.com/office/drawing/2014/main" id="{5E6CF215-CC9E-6375-D785-EF5FE94B5B51}"/>
                </a:ext>
              </a:extLst>
            </p:cNvPr>
            <p:cNvSpPr/>
            <p:nvPr/>
          </p:nvSpPr>
          <p:spPr>
            <a:xfrm>
              <a:off x="8616280" y="2780928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937D85D4-2F31-B7FA-C246-C6883ECF47C7}"/>
                </a:ext>
              </a:extLst>
            </p:cNvPr>
            <p:cNvCxnSpPr>
              <a:stCxn id="73" idx="4"/>
              <a:endCxn id="63" idx="0"/>
            </p:cNvCxnSpPr>
            <p:nvPr/>
          </p:nvCxnSpPr>
          <p:spPr>
            <a:xfrm>
              <a:off x="8868308" y="3284984"/>
              <a:ext cx="0" cy="360040"/>
            </a:xfrm>
            <a:prstGeom prst="line">
              <a:avLst/>
            </a:prstGeom>
            <a:ln w="28575">
              <a:solidFill>
                <a:srgbClr val="FFFF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8068BAA9-FDC4-967B-F8E5-7D6B41BFF0EE}"/>
                </a:ext>
              </a:extLst>
            </p:cNvPr>
            <p:cNvCxnSpPr>
              <a:stCxn id="63" idx="4"/>
              <a:endCxn id="62" idx="0"/>
            </p:cNvCxnSpPr>
            <p:nvPr/>
          </p:nvCxnSpPr>
          <p:spPr>
            <a:xfrm>
              <a:off x="8868308" y="4149080"/>
              <a:ext cx="0" cy="360040"/>
            </a:xfrm>
            <a:prstGeom prst="line">
              <a:avLst/>
            </a:prstGeom>
            <a:ln w="28575">
              <a:solidFill>
                <a:srgbClr val="FFFF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cto de flecha 75">
              <a:extLst>
                <a:ext uri="{FF2B5EF4-FFF2-40B4-BE49-F238E27FC236}">
                  <a16:creationId xmlns:a16="http://schemas.microsoft.com/office/drawing/2014/main" id="{0BE12E2B-636C-782A-4835-6804606893DB}"/>
                </a:ext>
              </a:extLst>
            </p:cNvPr>
            <p:cNvCxnSpPr>
              <a:cxnSpLocks/>
              <a:stCxn id="73" idx="6"/>
              <a:endCxn id="77" idx="1"/>
            </p:cNvCxnSpPr>
            <p:nvPr/>
          </p:nvCxnSpPr>
          <p:spPr>
            <a:xfrm>
              <a:off x="9120336" y="3032956"/>
              <a:ext cx="576064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Rectángulo: esquinas redondeadas 76">
              <a:extLst>
                <a:ext uri="{FF2B5EF4-FFF2-40B4-BE49-F238E27FC236}">
                  <a16:creationId xmlns:a16="http://schemas.microsoft.com/office/drawing/2014/main" id="{A96AA2A0-C86B-FACE-9567-A55589A64C04}"/>
                </a:ext>
              </a:extLst>
            </p:cNvPr>
            <p:cNvSpPr/>
            <p:nvPr/>
          </p:nvSpPr>
          <p:spPr>
            <a:xfrm>
              <a:off x="9696400" y="2852936"/>
              <a:ext cx="936104" cy="360040"/>
            </a:xfrm>
            <a:prstGeom prst="roundRect">
              <a:avLst>
                <a:gd name="adj" fmla="val 28996"/>
              </a:avLst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dirty="0"/>
                <a:t>hello.py</a:t>
              </a:r>
            </a:p>
          </p:txBody>
        </p:sp>
        <p:sp>
          <p:nvSpPr>
            <p:cNvPr id="78" name="Rectángulo: esquinas redondeadas 77">
              <a:extLst>
                <a:ext uri="{FF2B5EF4-FFF2-40B4-BE49-F238E27FC236}">
                  <a16:creationId xmlns:a16="http://schemas.microsoft.com/office/drawing/2014/main" id="{DD755057-0C32-2643-A652-00E128FC73AF}"/>
                </a:ext>
              </a:extLst>
            </p:cNvPr>
            <p:cNvSpPr/>
            <p:nvPr/>
          </p:nvSpPr>
          <p:spPr>
            <a:xfrm>
              <a:off x="9696400" y="3717032"/>
              <a:ext cx="936104" cy="360040"/>
            </a:xfrm>
            <a:prstGeom prst="roundRect">
              <a:avLst>
                <a:gd name="adj" fmla="val 28996"/>
              </a:avLst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dirty="0"/>
                <a:t>hello.py</a:t>
              </a:r>
            </a:p>
          </p:txBody>
        </p:sp>
        <p:sp>
          <p:nvSpPr>
            <p:cNvPr id="79" name="Rectángulo: esquinas redondeadas 78">
              <a:extLst>
                <a:ext uri="{FF2B5EF4-FFF2-40B4-BE49-F238E27FC236}">
                  <a16:creationId xmlns:a16="http://schemas.microsoft.com/office/drawing/2014/main" id="{5DAD87E9-597A-2B2B-EC14-8982ED9B1081}"/>
                </a:ext>
              </a:extLst>
            </p:cNvPr>
            <p:cNvSpPr/>
            <p:nvPr/>
          </p:nvSpPr>
          <p:spPr>
            <a:xfrm>
              <a:off x="9768408" y="4581128"/>
              <a:ext cx="936104" cy="360040"/>
            </a:xfrm>
            <a:prstGeom prst="roundRect">
              <a:avLst>
                <a:gd name="adj" fmla="val 28996"/>
              </a:avLst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dirty="0"/>
                <a:t>hello.py</a:t>
              </a:r>
            </a:p>
          </p:txBody>
        </p:sp>
        <p:cxnSp>
          <p:nvCxnSpPr>
            <p:cNvPr id="80" name="Conector recto de flecha 79">
              <a:extLst>
                <a:ext uri="{FF2B5EF4-FFF2-40B4-BE49-F238E27FC236}">
                  <a16:creationId xmlns:a16="http://schemas.microsoft.com/office/drawing/2014/main" id="{76772D4E-2EF4-63E6-BE6C-018C1AD34177}"/>
                </a:ext>
              </a:extLst>
            </p:cNvPr>
            <p:cNvCxnSpPr>
              <a:stCxn id="63" idx="6"/>
              <a:endCxn id="78" idx="1"/>
            </p:cNvCxnSpPr>
            <p:nvPr/>
          </p:nvCxnSpPr>
          <p:spPr>
            <a:xfrm>
              <a:off x="9120336" y="3897052"/>
              <a:ext cx="576064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ector recto de flecha 80">
              <a:extLst>
                <a:ext uri="{FF2B5EF4-FFF2-40B4-BE49-F238E27FC236}">
                  <a16:creationId xmlns:a16="http://schemas.microsoft.com/office/drawing/2014/main" id="{24FE1BA5-4A38-BD98-1AD5-0E353E460751}"/>
                </a:ext>
              </a:extLst>
            </p:cNvPr>
            <p:cNvCxnSpPr>
              <a:stCxn id="62" idx="6"/>
              <a:endCxn id="79" idx="1"/>
            </p:cNvCxnSpPr>
            <p:nvPr/>
          </p:nvCxnSpPr>
          <p:spPr>
            <a:xfrm>
              <a:off x="9120336" y="4761148"/>
              <a:ext cx="648072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5808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2C8094E-750E-5609-244E-A0EB3E3AA667}"/>
              </a:ext>
            </a:extLst>
          </p:cNvPr>
          <p:cNvSpPr txBox="1"/>
          <p:nvPr/>
        </p:nvSpPr>
        <p:spPr>
          <a:xfrm>
            <a:off x="623392" y="83671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2392009" y="185386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6" name="Oval 20">
            <a:extLst>
              <a:ext uri="{FF2B5EF4-FFF2-40B4-BE49-F238E27FC236}">
                <a16:creationId xmlns:a16="http://schemas.microsoft.com/office/drawing/2014/main" id="{6BAE404E-38C2-85A3-7DC5-B9D6D8EB10E2}"/>
              </a:ext>
            </a:extLst>
          </p:cNvPr>
          <p:cNvSpPr/>
          <p:nvPr/>
        </p:nvSpPr>
        <p:spPr>
          <a:xfrm rot="21430712">
            <a:off x="-2103976" y="3726069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-2175985" y="278996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8" name="Oval 20">
            <a:extLst>
              <a:ext uri="{FF2B5EF4-FFF2-40B4-BE49-F238E27FC236}">
                <a16:creationId xmlns:a16="http://schemas.microsoft.com/office/drawing/2014/main" id="{B71C3CAC-1103-FAF7-F180-2CDA417C186C}"/>
              </a:ext>
            </a:extLst>
          </p:cNvPr>
          <p:cNvSpPr/>
          <p:nvPr/>
        </p:nvSpPr>
        <p:spPr>
          <a:xfrm rot="21430712">
            <a:off x="-2175985" y="480619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4C983F7B-6CC0-40A1-CC6F-A10FDB4213A3}"/>
              </a:ext>
            </a:extLst>
          </p:cNvPr>
          <p:cNvSpPr txBox="1"/>
          <p:nvPr/>
        </p:nvSpPr>
        <p:spPr>
          <a:xfrm>
            <a:off x="-7081464" y="980728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Repositorio: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el directorio de tu proyecto.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BCBF671E-6A19-696E-2357-F079F867EF79}"/>
              </a:ext>
            </a:extLst>
          </p:cNvPr>
          <p:cNvSpPr txBox="1"/>
          <p:nvPr/>
        </p:nvSpPr>
        <p:spPr>
          <a:xfrm>
            <a:off x="2927648" y="1772816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Alberga el estado actual del repositorio. 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1BFE8FC-C3D1-E0B7-574B-22EEC50F21C2}"/>
              </a:ext>
            </a:extLst>
          </p:cNvPr>
          <p:cNvSpPr txBox="1"/>
          <p:nvPr/>
        </p:nvSpPr>
        <p:spPr>
          <a:xfrm>
            <a:off x="13380869" y="4978755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Son repositorios remotos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alojados externamente.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F8B4622-881D-21A2-2774-F109357256D9}"/>
              </a:ext>
            </a:extLst>
          </p:cNvPr>
          <p:cNvSpPr/>
          <p:nvPr/>
        </p:nvSpPr>
        <p:spPr>
          <a:xfrm>
            <a:off x="-2112912" y="5661248"/>
            <a:ext cx="3503712" cy="3312368"/>
          </a:xfrm>
          <a:prstGeom prst="ellipse">
            <a:avLst/>
          </a:prstGeom>
          <a:solidFill>
            <a:srgbClr val="E7E6E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54F7F230-3AE2-F79A-D28F-65EA7740F26A}"/>
              </a:ext>
            </a:extLst>
          </p:cNvPr>
          <p:cNvSpPr/>
          <p:nvPr/>
        </p:nvSpPr>
        <p:spPr>
          <a:xfrm>
            <a:off x="10776520" y="5805264"/>
            <a:ext cx="4439816" cy="446449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745E8AFE-438F-FEDF-F42A-720C7377C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12" y="9117632"/>
            <a:ext cx="9311680" cy="3854981"/>
          </a:xfrm>
          <a:prstGeom prst="roundRect">
            <a:avLst>
              <a:gd name="adj" fmla="val 2830"/>
            </a:avLst>
          </a:prstGeom>
        </p:spPr>
      </p:pic>
      <p:sp>
        <p:nvSpPr>
          <p:cNvPr id="29" name="Elipse 28">
            <a:extLst>
              <a:ext uri="{FF2B5EF4-FFF2-40B4-BE49-F238E27FC236}">
                <a16:creationId xmlns:a16="http://schemas.microsoft.com/office/drawing/2014/main" id="{C25EA221-F72A-49AA-192E-095B8C9B19D9}"/>
              </a:ext>
            </a:extLst>
          </p:cNvPr>
          <p:cNvSpPr/>
          <p:nvPr/>
        </p:nvSpPr>
        <p:spPr>
          <a:xfrm>
            <a:off x="11136560" y="-459432"/>
            <a:ext cx="1847528" cy="175557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B3BBAA9-83E0-7C3A-9580-6D67476A725C}"/>
              </a:ext>
            </a:extLst>
          </p:cNvPr>
          <p:cNvSpPr txBox="1"/>
          <p:nvPr/>
        </p:nvSpPr>
        <p:spPr>
          <a:xfrm>
            <a:off x="1487488" y="3068960"/>
            <a:ext cx="237626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es un gestor de cronogramas y un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es la unidad básica de este. </a:t>
            </a:r>
          </a:p>
        </p:txBody>
      </p:sp>
      <p:pic>
        <p:nvPicPr>
          <p:cNvPr id="18" name="Picture 4" descr="Computadora 3d png | Archivo PSD Premium">
            <a:extLst>
              <a:ext uri="{FF2B5EF4-FFF2-40B4-BE49-F238E27FC236}">
                <a16:creationId xmlns:a16="http://schemas.microsoft.com/office/drawing/2014/main" id="{6F3D7B80-E8C9-C7B6-6681-500BF1686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696" y="1601416"/>
            <a:ext cx="5256584" cy="52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CuadroTexto 43">
            <a:extLst>
              <a:ext uri="{FF2B5EF4-FFF2-40B4-BE49-F238E27FC236}">
                <a16:creationId xmlns:a16="http://schemas.microsoft.com/office/drawing/2014/main" id="{B2823428-DB98-E9E4-9882-C5E9BC83BD49}"/>
              </a:ext>
            </a:extLst>
          </p:cNvPr>
          <p:cNvSpPr txBox="1"/>
          <p:nvPr/>
        </p:nvSpPr>
        <p:spPr>
          <a:xfrm>
            <a:off x="4007768" y="3789040"/>
            <a:ext cx="39104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C:\Users\user</a:t>
            </a:r>
            <a:r>
              <a:rPr lang="en-US" sz="2000" b="1" dirty="0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&gt;</a:t>
            </a:r>
            <a:r>
              <a:rPr lang="es-MX" sz="2000" b="1" dirty="0" err="1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</a:t>
            </a:r>
            <a:r>
              <a:rPr lang="es-MX" sz="2000" b="1" dirty="0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 </a:t>
            </a:r>
            <a:r>
              <a:rPr lang="es-MX" sz="2000" b="1" dirty="0" err="1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commit</a:t>
            </a:r>
            <a:endParaRPr lang="es-MX" sz="2000" b="1" dirty="0">
              <a:solidFill>
                <a:srgbClr val="6986FF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95083CF4-96DE-629B-533F-798F55A86DA7}"/>
              </a:ext>
            </a:extLst>
          </p:cNvPr>
          <p:cNvSpPr txBox="1"/>
          <p:nvPr/>
        </p:nvSpPr>
        <p:spPr>
          <a:xfrm>
            <a:off x="4799856" y="3356992"/>
            <a:ext cx="2376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**COMANDO**</a:t>
            </a:r>
          </a:p>
        </p:txBody>
      </p:sp>
      <p:grpSp>
        <p:nvGrpSpPr>
          <p:cNvPr id="69" name="Grupo 68">
            <a:extLst>
              <a:ext uri="{FF2B5EF4-FFF2-40B4-BE49-F238E27FC236}">
                <a16:creationId xmlns:a16="http://schemas.microsoft.com/office/drawing/2014/main" id="{B8D9E5E3-FC78-E7BA-69DC-7828E3EF19B8}"/>
              </a:ext>
            </a:extLst>
          </p:cNvPr>
          <p:cNvGrpSpPr/>
          <p:nvPr/>
        </p:nvGrpSpPr>
        <p:grpSpPr>
          <a:xfrm>
            <a:off x="8328248" y="2492896"/>
            <a:ext cx="2376264" cy="2880320"/>
            <a:chOff x="8328248" y="2492896"/>
            <a:chExt cx="2376264" cy="2880320"/>
          </a:xfrm>
        </p:grpSpPr>
        <p:sp>
          <p:nvSpPr>
            <p:cNvPr id="68" name="Rectángulo: esquinas redondeadas 67">
              <a:extLst>
                <a:ext uri="{FF2B5EF4-FFF2-40B4-BE49-F238E27FC236}">
                  <a16:creationId xmlns:a16="http://schemas.microsoft.com/office/drawing/2014/main" id="{EE81F49F-0450-E877-D52E-83B6264F5D2D}"/>
                </a:ext>
              </a:extLst>
            </p:cNvPr>
            <p:cNvSpPr/>
            <p:nvPr/>
          </p:nvSpPr>
          <p:spPr>
            <a:xfrm>
              <a:off x="8328248" y="2492896"/>
              <a:ext cx="1008112" cy="2880320"/>
            </a:xfrm>
            <a:prstGeom prst="roundRect">
              <a:avLst/>
            </a:prstGeom>
            <a:solidFill>
              <a:srgbClr val="7145D6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92328779-144D-8ABA-351B-630A306F6BDC}"/>
                </a:ext>
              </a:extLst>
            </p:cNvPr>
            <p:cNvSpPr/>
            <p:nvPr/>
          </p:nvSpPr>
          <p:spPr>
            <a:xfrm>
              <a:off x="8616280" y="450912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48" name="Elipse 47">
              <a:extLst>
                <a:ext uri="{FF2B5EF4-FFF2-40B4-BE49-F238E27FC236}">
                  <a16:creationId xmlns:a16="http://schemas.microsoft.com/office/drawing/2014/main" id="{5F3CEEC4-46A2-4C44-0022-69BF91EB9F5A}"/>
                </a:ext>
              </a:extLst>
            </p:cNvPr>
            <p:cNvSpPr/>
            <p:nvPr/>
          </p:nvSpPr>
          <p:spPr>
            <a:xfrm>
              <a:off x="8616280" y="364502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49" name="Elipse 48">
              <a:extLst>
                <a:ext uri="{FF2B5EF4-FFF2-40B4-BE49-F238E27FC236}">
                  <a16:creationId xmlns:a16="http://schemas.microsoft.com/office/drawing/2014/main" id="{C3262B36-FA65-C5BB-A1E8-94D3502BBF93}"/>
                </a:ext>
              </a:extLst>
            </p:cNvPr>
            <p:cNvSpPr/>
            <p:nvPr/>
          </p:nvSpPr>
          <p:spPr>
            <a:xfrm>
              <a:off x="8616280" y="2780928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55269369-5288-4F61-2CCB-B8234F83547E}"/>
                </a:ext>
              </a:extLst>
            </p:cNvPr>
            <p:cNvCxnSpPr>
              <a:stCxn id="49" idx="4"/>
              <a:endCxn id="48" idx="0"/>
            </p:cNvCxnSpPr>
            <p:nvPr/>
          </p:nvCxnSpPr>
          <p:spPr>
            <a:xfrm>
              <a:off x="8868308" y="3284984"/>
              <a:ext cx="0" cy="360040"/>
            </a:xfrm>
            <a:prstGeom prst="line">
              <a:avLst/>
            </a:prstGeom>
            <a:ln w="28575">
              <a:solidFill>
                <a:srgbClr val="FFFF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recto 52">
              <a:extLst>
                <a:ext uri="{FF2B5EF4-FFF2-40B4-BE49-F238E27FC236}">
                  <a16:creationId xmlns:a16="http://schemas.microsoft.com/office/drawing/2014/main" id="{3EFE3384-8270-AE62-4C85-CC743E8FF507}"/>
                </a:ext>
              </a:extLst>
            </p:cNvPr>
            <p:cNvCxnSpPr>
              <a:stCxn id="48" idx="4"/>
              <a:endCxn id="47" idx="0"/>
            </p:cNvCxnSpPr>
            <p:nvPr/>
          </p:nvCxnSpPr>
          <p:spPr>
            <a:xfrm>
              <a:off x="8868308" y="4149080"/>
              <a:ext cx="0" cy="360040"/>
            </a:xfrm>
            <a:prstGeom prst="line">
              <a:avLst/>
            </a:prstGeom>
            <a:ln w="28575">
              <a:solidFill>
                <a:srgbClr val="FFFF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cto de flecha 54">
              <a:extLst>
                <a:ext uri="{FF2B5EF4-FFF2-40B4-BE49-F238E27FC236}">
                  <a16:creationId xmlns:a16="http://schemas.microsoft.com/office/drawing/2014/main" id="{C818BB3A-C678-A87D-FC54-922085BD3B59}"/>
                </a:ext>
              </a:extLst>
            </p:cNvPr>
            <p:cNvCxnSpPr>
              <a:cxnSpLocks/>
              <a:stCxn id="49" idx="6"/>
              <a:endCxn id="56" idx="1"/>
            </p:cNvCxnSpPr>
            <p:nvPr/>
          </p:nvCxnSpPr>
          <p:spPr>
            <a:xfrm>
              <a:off x="9120336" y="3032956"/>
              <a:ext cx="576064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ángulo: esquinas redondeadas 55">
              <a:extLst>
                <a:ext uri="{FF2B5EF4-FFF2-40B4-BE49-F238E27FC236}">
                  <a16:creationId xmlns:a16="http://schemas.microsoft.com/office/drawing/2014/main" id="{07A4B309-EF33-0034-46A8-57ED7ECC7FA5}"/>
                </a:ext>
              </a:extLst>
            </p:cNvPr>
            <p:cNvSpPr/>
            <p:nvPr/>
          </p:nvSpPr>
          <p:spPr>
            <a:xfrm>
              <a:off x="9696400" y="2852936"/>
              <a:ext cx="936104" cy="360040"/>
            </a:xfrm>
            <a:prstGeom prst="roundRect">
              <a:avLst>
                <a:gd name="adj" fmla="val 28996"/>
              </a:avLst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dirty="0"/>
                <a:t>hello.py</a:t>
              </a:r>
            </a:p>
          </p:txBody>
        </p:sp>
        <p:sp>
          <p:nvSpPr>
            <p:cNvPr id="59" name="Rectángulo: esquinas redondeadas 58">
              <a:extLst>
                <a:ext uri="{FF2B5EF4-FFF2-40B4-BE49-F238E27FC236}">
                  <a16:creationId xmlns:a16="http://schemas.microsoft.com/office/drawing/2014/main" id="{14C1777B-7602-2197-1682-9B4945A3AC09}"/>
                </a:ext>
              </a:extLst>
            </p:cNvPr>
            <p:cNvSpPr/>
            <p:nvPr/>
          </p:nvSpPr>
          <p:spPr>
            <a:xfrm>
              <a:off x="9696400" y="3717032"/>
              <a:ext cx="936104" cy="360040"/>
            </a:xfrm>
            <a:prstGeom prst="roundRect">
              <a:avLst>
                <a:gd name="adj" fmla="val 28996"/>
              </a:avLst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dirty="0"/>
                <a:t>hello.py</a:t>
              </a:r>
            </a:p>
          </p:txBody>
        </p:sp>
        <p:sp>
          <p:nvSpPr>
            <p:cNvPr id="60" name="Rectángulo: esquinas redondeadas 59">
              <a:extLst>
                <a:ext uri="{FF2B5EF4-FFF2-40B4-BE49-F238E27FC236}">
                  <a16:creationId xmlns:a16="http://schemas.microsoft.com/office/drawing/2014/main" id="{FFCB257A-F12C-8E46-0AA9-B588D43D5CBB}"/>
                </a:ext>
              </a:extLst>
            </p:cNvPr>
            <p:cNvSpPr/>
            <p:nvPr/>
          </p:nvSpPr>
          <p:spPr>
            <a:xfrm>
              <a:off x="9768408" y="4581128"/>
              <a:ext cx="936104" cy="360040"/>
            </a:xfrm>
            <a:prstGeom prst="roundRect">
              <a:avLst>
                <a:gd name="adj" fmla="val 28996"/>
              </a:avLst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dirty="0"/>
                <a:t>hello.py</a:t>
              </a:r>
            </a:p>
          </p:txBody>
        </p:sp>
        <p:cxnSp>
          <p:nvCxnSpPr>
            <p:cNvPr id="62" name="Conector recto de flecha 61">
              <a:extLst>
                <a:ext uri="{FF2B5EF4-FFF2-40B4-BE49-F238E27FC236}">
                  <a16:creationId xmlns:a16="http://schemas.microsoft.com/office/drawing/2014/main" id="{09A38687-CD75-841D-9140-F44C374EF209}"/>
                </a:ext>
              </a:extLst>
            </p:cNvPr>
            <p:cNvCxnSpPr>
              <a:stCxn id="48" idx="6"/>
              <a:endCxn id="59" idx="1"/>
            </p:cNvCxnSpPr>
            <p:nvPr/>
          </p:nvCxnSpPr>
          <p:spPr>
            <a:xfrm>
              <a:off x="9120336" y="3897052"/>
              <a:ext cx="576064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>
              <a:extLst>
                <a:ext uri="{FF2B5EF4-FFF2-40B4-BE49-F238E27FC236}">
                  <a16:creationId xmlns:a16="http://schemas.microsoft.com/office/drawing/2014/main" id="{C2925B89-197F-78F8-1F2E-BDA2AFDA4A81}"/>
                </a:ext>
              </a:extLst>
            </p:cNvPr>
            <p:cNvCxnSpPr>
              <a:stCxn id="47" idx="6"/>
              <a:endCxn id="60" idx="1"/>
            </p:cNvCxnSpPr>
            <p:nvPr/>
          </p:nvCxnSpPr>
          <p:spPr>
            <a:xfrm>
              <a:off x="9120336" y="4761148"/>
              <a:ext cx="648072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Rectángulo: esquinas redondeadas 69">
            <a:extLst>
              <a:ext uri="{FF2B5EF4-FFF2-40B4-BE49-F238E27FC236}">
                <a16:creationId xmlns:a16="http://schemas.microsoft.com/office/drawing/2014/main" id="{91FC134E-A507-4689-56CF-568F64890B01}"/>
              </a:ext>
            </a:extLst>
          </p:cNvPr>
          <p:cNvSpPr/>
          <p:nvPr/>
        </p:nvSpPr>
        <p:spPr>
          <a:xfrm>
            <a:off x="1631504" y="14446224"/>
            <a:ext cx="8928992" cy="3528392"/>
          </a:xfrm>
          <a:prstGeom prst="roundRect">
            <a:avLst/>
          </a:prstGeom>
          <a:solidFill>
            <a:schemeClr val="bg1">
              <a:alpha val="12157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grpSp>
        <p:nvGrpSpPr>
          <p:cNvPr id="71" name="Grupo 70">
            <a:extLst>
              <a:ext uri="{FF2B5EF4-FFF2-40B4-BE49-F238E27FC236}">
                <a16:creationId xmlns:a16="http://schemas.microsoft.com/office/drawing/2014/main" id="{F84E045C-7EFA-6C15-A409-E1D5D3466925}"/>
              </a:ext>
            </a:extLst>
          </p:cNvPr>
          <p:cNvGrpSpPr/>
          <p:nvPr/>
        </p:nvGrpSpPr>
        <p:grpSpPr>
          <a:xfrm>
            <a:off x="2135560" y="14446224"/>
            <a:ext cx="7848872" cy="3476129"/>
            <a:chOff x="2063552" y="2204864"/>
            <a:chExt cx="7848872" cy="3476129"/>
          </a:xfrm>
        </p:grpSpPr>
        <p:sp>
          <p:nvSpPr>
            <p:cNvPr id="72" name="Elipse 71">
              <a:extLst>
                <a:ext uri="{FF2B5EF4-FFF2-40B4-BE49-F238E27FC236}">
                  <a16:creationId xmlns:a16="http://schemas.microsoft.com/office/drawing/2014/main" id="{C39950A0-F3F2-5E52-C6BA-1B81F27048CC}"/>
                </a:ext>
              </a:extLst>
            </p:cNvPr>
            <p:cNvSpPr/>
            <p:nvPr/>
          </p:nvSpPr>
          <p:spPr>
            <a:xfrm>
              <a:off x="2351584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73" name="Elipse 72">
              <a:extLst>
                <a:ext uri="{FF2B5EF4-FFF2-40B4-BE49-F238E27FC236}">
                  <a16:creationId xmlns:a16="http://schemas.microsoft.com/office/drawing/2014/main" id="{5725DBC3-F531-DF51-B409-09DA9018C0B0}"/>
                </a:ext>
              </a:extLst>
            </p:cNvPr>
            <p:cNvSpPr/>
            <p:nvPr/>
          </p:nvSpPr>
          <p:spPr>
            <a:xfrm>
              <a:off x="4655840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05E3A586-F965-F51E-C0B9-F0A2A3C4B411}"/>
                </a:ext>
              </a:extLst>
            </p:cNvPr>
            <p:cNvSpPr/>
            <p:nvPr/>
          </p:nvSpPr>
          <p:spPr>
            <a:xfrm>
              <a:off x="5519936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75" name="Elipse 74">
              <a:extLst>
                <a:ext uri="{FF2B5EF4-FFF2-40B4-BE49-F238E27FC236}">
                  <a16:creationId xmlns:a16="http://schemas.microsoft.com/office/drawing/2014/main" id="{AA790948-3487-5DC1-1F50-DDEBFD4A25C4}"/>
                </a:ext>
              </a:extLst>
            </p:cNvPr>
            <p:cNvSpPr/>
            <p:nvPr/>
          </p:nvSpPr>
          <p:spPr>
            <a:xfrm>
              <a:off x="7608168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76" name="Elipse 75">
              <a:extLst>
                <a:ext uri="{FF2B5EF4-FFF2-40B4-BE49-F238E27FC236}">
                  <a16:creationId xmlns:a16="http://schemas.microsoft.com/office/drawing/2014/main" id="{8F734C50-9A94-8CE3-C039-04FE90EB8A89}"/>
                </a:ext>
              </a:extLst>
            </p:cNvPr>
            <p:cNvSpPr/>
            <p:nvPr/>
          </p:nvSpPr>
          <p:spPr>
            <a:xfrm>
              <a:off x="9408368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E955BC30-82EF-8A87-FE59-8A13954261A4}"/>
                </a:ext>
              </a:extLst>
            </p:cNvPr>
            <p:cNvSpPr/>
            <p:nvPr/>
          </p:nvSpPr>
          <p:spPr>
            <a:xfrm>
              <a:off x="4151784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78" name="Elipse 77">
              <a:extLst>
                <a:ext uri="{FF2B5EF4-FFF2-40B4-BE49-F238E27FC236}">
                  <a16:creationId xmlns:a16="http://schemas.microsoft.com/office/drawing/2014/main" id="{149BF24D-1152-DBAA-AD4D-92DC7049A6ED}"/>
                </a:ext>
              </a:extLst>
            </p:cNvPr>
            <p:cNvSpPr/>
            <p:nvPr/>
          </p:nvSpPr>
          <p:spPr>
            <a:xfrm>
              <a:off x="5087888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79" name="Elipse 78">
              <a:extLst>
                <a:ext uri="{FF2B5EF4-FFF2-40B4-BE49-F238E27FC236}">
                  <a16:creationId xmlns:a16="http://schemas.microsoft.com/office/drawing/2014/main" id="{5F84DC8F-4519-9E2D-BBA7-F3C6A012B548}"/>
                </a:ext>
              </a:extLst>
            </p:cNvPr>
            <p:cNvSpPr/>
            <p:nvPr/>
          </p:nvSpPr>
          <p:spPr>
            <a:xfrm>
              <a:off x="6023992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80" name="Elipse 79">
              <a:extLst>
                <a:ext uri="{FF2B5EF4-FFF2-40B4-BE49-F238E27FC236}">
                  <a16:creationId xmlns:a16="http://schemas.microsoft.com/office/drawing/2014/main" id="{7470F6E8-161B-C148-9B13-E3AEE86F82A5}"/>
                </a:ext>
              </a:extLst>
            </p:cNvPr>
            <p:cNvSpPr/>
            <p:nvPr/>
          </p:nvSpPr>
          <p:spPr>
            <a:xfrm>
              <a:off x="7392144" y="4797152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6986FF">
                    <a:tint val="66000"/>
                    <a:satMod val="160000"/>
                  </a:srgbClr>
                </a:gs>
                <a:gs pos="50000">
                  <a:srgbClr val="6986FF">
                    <a:tint val="44500"/>
                    <a:satMod val="160000"/>
                  </a:srgbClr>
                </a:gs>
                <a:gs pos="100000">
                  <a:srgbClr val="6986FF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cxnSp>
          <p:nvCxnSpPr>
            <p:cNvPr id="81" name="Conector: angular 80">
              <a:extLst>
                <a:ext uri="{FF2B5EF4-FFF2-40B4-BE49-F238E27FC236}">
                  <a16:creationId xmlns:a16="http://schemas.microsoft.com/office/drawing/2014/main" id="{31AE3F56-4383-3A7B-46B2-9489836A3B3F}"/>
                </a:ext>
              </a:extLst>
            </p:cNvPr>
            <p:cNvCxnSpPr>
              <a:cxnSpLocks/>
              <a:stCxn id="72" idx="6"/>
              <a:endCxn id="77" idx="2"/>
            </p:cNvCxnSpPr>
            <p:nvPr/>
          </p:nvCxnSpPr>
          <p:spPr>
            <a:xfrm flipV="1">
              <a:off x="2855640" y="2816932"/>
              <a:ext cx="1296144" cy="1224136"/>
            </a:xfrm>
            <a:prstGeom prst="bentConnector3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cto 81">
              <a:extLst>
                <a:ext uri="{FF2B5EF4-FFF2-40B4-BE49-F238E27FC236}">
                  <a16:creationId xmlns:a16="http://schemas.microsoft.com/office/drawing/2014/main" id="{63437B7F-F2DE-8A22-FB9C-B1CE69317CDA}"/>
                </a:ext>
              </a:extLst>
            </p:cNvPr>
            <p:cNvCxnSpPr>
              <a:stCxn id="72" idx="6"/>
              <a:endCxn id="73" idx="2"/>
            </p:cNvCxnSpPr>
            <p:nvPr/>
          </p:nvCxnSpPr>
          <p:spPr>
            <a:xfrm>
              <a:off x="2855640" y="4041068"/>
              <a:ext cx="1800200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ctor recto 82">
              <a:extLst>
                <a:ext uri="{FF2B5EF4-FFF2-40B4-BE49-F238E27FC236}">
                  <a16:creationId xmlns:a16="http://schemas.microsoft.com/office/drawing/2014/main" id="{34F0FA66-D5CA-74AE-93BB-562F4FAB5E5F}"/>
                </a:ext>
              </a:extLst>
            </p:cNvPr>
            <p:cNvCxnSpPr>
              <a:stCxn id="73" idx="6"/>
              <a:endCxn id="74" idx="2"/>
            </p:cNvCxnSpPr>
            <p:nvPr/>
          </p:nvCxnSpPr>
          <p:spPr>
            <a:xfrm>
              <a:off x="5159896" y="4041068"/>
              <a:ext cx="360040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E9303819-6588-674B-41D8-D3EEFEABC58D}"/>
                </a:ext>
              </a:extLst>
            </p:cNvPr>
            <p:cNvCxnSpPr>
              <a:stCxn id="74" idx="6"/>
              <a:endCxn id="75" idx="2"/>
            </p:cNvCxnSpPr>
            <p:nvPr/>
          </p:nvCxnSpPr>
          <p:spPr>
            <a:xfrm>
              <a:off x="6023992" y="4041068"/>
              <a:ext cx="1584176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683F0DA9-11DF-B97C-61A8-FC92DB5E4CA2}"/>
                </a:ext>
              </a:extLst>
            </p:cNvPr>
            <p:cNvCxnSpPr>
              <a:stCxn id="75" idx="6"/>
              <a:endCxn id="76" idx="2"/>
            </p:cNvCxnSpPr>
            <p:nvPr/>
          </p:nvCxnSpPr>
          <p:spPr>
            <a:xfrm>
              <a:off x="8112224" y="4041068"/>
              <a:ext cx="1296144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: angular 85">
              <a:extLst>
                <a:ext uri="{FF2B5EF4-FFF2-40B4-BE49-F238E27FC236}">
                  <a16:creationId xmlns:a16="http://schemas.microsoft.com/office/drawing/2014/main" id="{BE7FCE8B-EB12-2A6B-02EC-57F5EA07EF55}"/>
                </a:ext>
              </a:extLst>
            </p:cNvPr>
            <p:cNvCxnSpPr>
              <a:stCxn id="74" idx="4"/>
              <a:endCxn id="80" idx="2"/>
            </p:cNvCxnSpPr>
            <p:nvPr/>
          </p:nvCxnSpPr>
          <p:spPr>
            <a:xfrm rot="16200000" flipH="1">
              <a:off x="6204012" y="3861048"/>
              <a:ext cx="756084" cy="1620180"/>
            </a:xfrm>
            <a:prstGeom prst="bentConnector2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: angular 86">
              <a:extLst>
                <a:ext uri="{FF2B5EF4-FFF2-40B4-BE49-F238E27FC236}">
                  <a16:creationId xmlns:a16="http://schemas.microsoft.com/office/drawing/2014/main" id="{010DA1FC-221F-6F8C-8272-F817BB33EC06}"/>
                </a:ext>
              </a:extLst>
            </p:cNvPr>
            <p:cNvCxnSpPr>
              <a:stCxn id="80" idx="6"/>
              <a:endCxn id="76" idx="4"/>
            </p:cNvCxnSpPr>
            <p:nvPr/>
          </p:nvCxnSpPr>
          <p:spPr>
            <a:xfrm flipV="1">
              <a:off x="7896200" y="4293096"/>
              <a:ext cx="1764196" cy="756084"/>
            </a:xfrm>
            <a:prstGeom prst="bentConnector2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cto 87">
              <a:extLst>
                <a:ext uri="{FF2B5EF4-FFF2-40B4-BE49-F238E27FC236}">
                  <a16:creationId xmlns:a16="http://schemas.microsoft.com/office/drawing/2014/main" id="{4C3E9CBF-CF44-51A5-CA29-A9819E014519}"/>
                </a:ext>
              </a:extLst>
            </p:cNvPr>
            <p:cNvCxnSpPr>
              <a:cxnSpLocks/>
              <a:stCxn id="77" idx="6"/>
              <a:endCxn id="78" idx="2"/>
            </p:cNvCxnSpPr>
            <p:nvPr/>
          </p:nvCxnSpPr>
          <p:spPr>
            <a:xfrm>
              <a:off x="4655840" y="2816932"/>
              <a:ext cx="432048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recto 88">
              <a:extLst>
                <a:ext uri="{FF2B5EF4-FFF2-40B4-BE49-F238E27FC236}">
                  <a16:creationId xmlns:a16="http://schemas.microsoft.com/office/drawing/2014/main" id="{E3E9FEFF-08BA-1FF6-CAC6-9E5C42A82323}"/>
                </a:ext>
              </a:extLst>
            </p:cNvPr>
            <p:cNvCxnSpPr>
              <a:stCxn id="78" idx="6"/>
              <a:endCxn id="79" idx="2"/>
            </p:cNvCxnSpPr>
            <p:nvPr/>
          </p:nvCxnSpPr>
          <p:spPr>
            <a:xfrm>
              <a:off x="5591944" y="2816932"/>
              <a:ext cx="432048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: angular 89">
              <a:extLst>
                <a:ext uri="{FF2B5EF4-FFF2-40B4-BE49-F238E27FC236}">
                  <a16:creationId xmlns:a16="http://schemas.microsoft.com/office/drawing/2014/main" id="{367CE826-7D64-3F24-6E8A-CFEB42B23DF3}"/>
                </a:ext>
              </a:extLst>
            </p:cNvPr>
            <p:cNvCxnSpPr>
              <a:stCxn id="79" idx="6"/>
              <a:endCxn id="75" idx="2"/>
            </p:cNvCxnSpPr>
            <p:nvPr/>
          </p:nvCxnSpPr>
          <p:spPr>
            <a:xfrm>
              <a:off x="6528048" y="2816932"/>
              <a:ext cx="1080120" cy="1224136"/>
            </a:xfrm>
            <a:prstGeom prst="bentConnector3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75CC48EA-A0FB-C52A-855C-0628B3B7A7C2}"/>
                </a:ext>
              </a:extLst>
            </p:cNvPr>
            <p:cNvSpPr txBox="1"/>
            <p:nvPr/>
          </p:nvSpPr>
          <p:spPr>
            <a:xfrm>
              <a:off x="2063552" y="4365104"/>
              <a:ext cx="11521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Master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2" name="CuadroTexto 91">
              <a:extLst>
                <a:ext uri="{FF2B5EF4-FFF2-40B4-BE49-F238E27FC236}">
                  <a16:creationId xmlns:a16="http://schemas.microsoft.com/office/drawing/2014/main" id="{2ECD036F-0171-6ACB-A51E-679F94BB46F4}"/>
                </a:ext>
              </a:extLst>
            </p:cNvPr>
            <p:cNvSpPr txBox="1"/>
            <p:nvPr/>
          </p:nvSpPr>
          <p:spPr>
            <a:xfrm>
              <a:off x="6384032" y="5373216"/>
              <a:ext cx="25202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Trabajo de alguien más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CD3D3372-E32F-E666-1698-307F864AD307}"/>
                </a:ext>
              </a:extLst>
            </p:cNvPr>
            <p:cNvSpPr txBox="1"/>
            <p:nvPr/>
          </p:nvSpPr>
          <p:spPr>
            <a:xfrm>
              <a:off x="4079776" y="2204864"/>
              <a:ext cx="25202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Tu trabajo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94" name="CuadroTexto 93">
            <a:extLst>
              <a:ext uri="{FF2B5EF4-FFF2-40B4-BE49-F238E27FC236}">
                <a16:creationId xmlns:a16="http://schemas.microsoft.com/office/drawing/2014/main" id="{EC3B8759-1825-CE16-756C-2FE01AAA6FBD}"/>
              </a:ext>
            </a:extLst>
          </p:cNvPr>
          <p:cNvSpPr txBox="1"/>
          <p:nvPr/>
        </p:nvSpPr>
        <p:spPr>
          <a:xfrm>
            <a:off x="-10105800" y="4005064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Puntero para las instantáneas de los cambios. </a:t>
            </a:r>
          </a:p>
        </p:txBody>
      </p: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859A7223-3E3F-DFEF-ADFE-EE94F3D4FBBC}"/>
              </a:ext>
            </a:extLst>
          </p:cNvPr>
          <p:cNvSpPr txBox="1"/>
          <p:nvPr/>
        </p:nvSpPr>
        <p:spPr>
          <a:xfrm>
            <a:off x="385191" y="-1451307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&gt;&gt;RECOMENDACIONES DE USO</a:t>
            </a:r>
          </a:p>
        </p:txBody>
      </p:sp>
      <p:grpSp>
        <p:nvGrpSpPr>
          <p:cNvPr id="114" name="Grupo 113">
            <a:extLst>
              <a:ext uri="{FF2B5EF4-FFF2-40B4-BE49-F238E27FC236}">
                <a16:creationId xmlns:a16="http://schemas.microsoft.com/office/drawing/2014/main" id="{D85B9041-7D69-04F3-4D5D-B1C74318F2D4}"/>
              </a:ext>
            </a:extLst>
          </p:cNvPr>
          <p:cNvGrpSpPr/>
          <p:nvPr/>
        </p:nvGrpSpPr>
        <p:grpSpPr>
          <a:xfrm>
            <a:off x="6127239" y="9616627"/>
            <a:ext cx="5297688" cy="3581270"/>
            <a:chOff x="6127239" y="9616627"/>
            <a:chExt cx="5297688" cy="3581270"/>
          </a:xfrm>
        </p:grpSpPr>
        <p:sp>
          <p:nvSpPr>
            <p:cNvPr id="107" name="Elipse 106">
              <a:extLst>
                <a:ext uri="{FF2B5EF4-FFF2-40B4-BE49-F238E27FC236}">
                  <a16:creationId xmlns:a16="http://schemas.microsoft.com/office/drawing/2014/main" id="{62A00BB3-451A-C56E-8FA2-A0731E50A5BB}"/>
                </a:ext>
              </a:extLst>
            </p:cNvPr>
            <p:cNvSpPr/>
            <p:nvPr/>
          </p:nvSpPr>
          <p:spPr>
            <a:xfrm>
              <a:off x="7495391" y="9616627"/>
              <a:ext cx="2664296" cy="2232248"/>
            </a:xfrm>
            <a:prstGeom prst="ellipse">
              <a:avLst/>
            </a:prstGeom>
            <a:solidFill>
              <a:srgbClr val="FFFFFF">
                <a:alpha val="1411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11" name="Imagen 110">
              <a:extLst>
                <a:ext uri="{FF2B5EF4-FFF2-40B4-BE49-F238E27FC236}">
                  <a16:creationId xmlns:a16="http://schemas.microsoft.com/office/drawing/2014/main" id="{0D25E85E-0987-AD39-20AE-B02E80C5B1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618" t="7491" r="50298" b="61293"/>
            <a:stretch/>
          </p:blipFill>
          <p:spPr>
            <a:xfrm>
              <a:off x="6127239" y="10989840"/>
              <a:ext cx="5297688" cy="2208057"/>
            </a:xfrm>
            <a:prstGeom prst="roundRect">
              <a:avLst>
                <a:gd name="adj" fmla="val 4556"/>
              </a:avLst>
            </a:prstGeom>
          </p:spPr>
        </p:pic>
        <p:pic>
          <p:nvPicPr>
            <p:cNvPr id="112" name="Imagen 111" descr="Mano de una persona&#10;&#10;Descripción generada automáticamente con confianza media">
              <a:extLst>
                <a:ext uri="{FF2B5EF4-FFF2-40B4-BE49-F238E27FC236}">
                  <a16:creationId xmlns:a16="http://schemas.microsoft.com/office/drawing/2014/main" id="{F7968ACA-6804-49BF-AD95-E19679936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8248" y="10053736"/>
              <a:ext cx="1058434" cy="739178"/>
            </a:xfrm>
            <a:prstGeom prst="rect">
              <a:avLst/>
            </a:prstGeom>
          </p:spPr>
        </p:pic>
      </p:grpSp>
      <p:grpSp>
        <p:nvGrpSpPr>
          <p:cNvPr id="116" name="Grupo 115">
            <a:extLst>
              <a:ext uri="{FF2B5EF4-FFF2-40B4-BE49-F238E27FC236}">
                <a16:creationId xmlns:a16="http://schemas.microsoft.com/office/drawing/2014/main" id="{A0AED97A-CD1A-0BA0-40AE-D50661BA7ACB}"/>
              </a:ext>
            </a:extLst>
          </p:cNvPr>
          <p:cNvGrpSpPr/>
          <p:nvPr/>
        </p:nvGrpSpPr>
        <p:grpSpPr>
          <a:xfrm>
            <a:off x="839416" y="9760643"/>
            <a:ext cx="5038658" cy="3437255"/>
            <a:chOff x="839416" y="9760643"/>
            <a:chExt cx="5038658" cy="3437255"/>
          </a:xfrm>
        </p:grpSpPr>
        <p:sp>
          <p:nvSpPr>
            <p:cNvPr id="108" name="Elipse 107">
              <a:extLst>
                <a:ext uri="{FF2B5EF4-FFF2-40B4-BE49-F238E27FC236}">
                  <a16:creationId xmlns:a16="http://schemas.microsoft.com/office/drawing/2014/main" id="{8CCD0CA6-2349-FD60-D2E5-6F73329B18C0}"/>
                </a:ext>
              </a:extLst>
            </p:cNvPr>
            <p:cNvSpPr/>
            <p:nvPr/>
          </p:nvSpPr>
          <p:spPr>
            <a:xfrm>
              <a:off x="2022783" y="9760643"/>
              <a:ext cx="2664296" cy="2232248"/>
            </a:xfrm>
            <a:prstGeom prst="ellipse">
              <a:avLst/>
            </a:prstGeom>
            <a:solidFill>
              <a:srgbClr val="FFFFFF">
                <a:alpha val="1411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10" name="Imagen 109">
              <a:extLst>
                <a:ext uri="{FF2B5EF4-FFF2-40B4-BE49-F238E27FC236}">
                  <a16:creationId xmlns:a16="http://schemas.microsoft.com/office/drawing/2014/main" id="{F24604A0-0EA2-2F0B-6BC9-4007CAAC54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7844" t="14501" r="51712" b="53958"/>
            <a:stretch/>
          </p:blipFill>
          <p:spPr>
            <a:xfrm>
              <a:off x="839416" y="10989840"/>
              <a:ext cx="5038658" cy="2208058"/>
            </a:xfrm>
            <a:prstGeom prst="roundRect">
              <a:avLst>
                <a:gd name="adj" fmla="val 3057"/>
              </a:avLst>
            </a:prstGeom>
          </p:spPr>
        </p:pic>
        <p:pic>
          <p:nvPicPr>
            <p:cNvPr id="113" name="Imagen 112" descr="Imagen que contiene luz, alimentos, pájaro&#10;&#10;Descripción generada automáticamente">
              <a:extLst>
                <a:ext uri="{FF2B5EF4-FFF2-40B4-BE49-F238E27FC236}">
                  <a16:creationId xmlns:a16="http://schemas.microsoft.com/office/drawing/2014/main" id="{74C09AB8-F0EF-EBCC-30B2-E8E86E70C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>
              <a:off x="2958887" y="10192691"/>
              <a:ext cx="945227" cy="6579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057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1315CA4-0792-F5F5-CF9D-70268FFBB10C}"/>
              </a:ext>
            </a:extLst>
          </p:cNvPr>
          <p:cNvSpPr txBox="1"/>
          <p:nvPr/>
        </p:nvSpPr>
        <p:spPr>
          <a:xfrm>
            <a:off x="470214" y="1059268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&gt;&gt;RECOMENDACIONES DE USO</a:t>
            </a:r>
          </a:p>
        </p:txBody>
      </p:sp>
      <p:grpSp>
        <p:nvGrpSpPr>
          <p:cNvPr id="105" name="Grupo 104">
            <a:extLst>
              <a:ext uri="{FF2B5EF4-FFF2-40B4-BE49-F238E27FC236}">
                <a16:creationId xmlns:a16="http://schemas.microsoft.com/office/drawing/2014/main" id="{32E7EA0C-58D8-9F6D-1F4F-88B2A5785AA2}"/>
              </a:ext>
            </a:extLst>
          </p:cNvPr>
          <p:cNvGrpSpPr/>
          <p:nvPr/>
        </p:nvGrpSpPr>
        <p:grpSpPr>
          <a:xfrm>
            <a:off x="6271255" y="2127795"/>
            <a:ext cx="5297688" cy="3581270"/>
            <a:chOff x="6271255" y="2127795"/>
            <a:chExt cx="5297688" cy="358127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E7B7EC06-9A15-B2AE-B01F-1872464CAEEB}"/>
                </a:ext>
              </a:extLst>
            </p:cNvPr>
            <p:cNvSpPr/>
            <p:nvPr/>
          </p:nvSpPr>
          <p:spPr>
            <a:xfrm>
              <a:off x="7639407" y="2127795"/>
              <a:ext cx="2664296" cy="2232248"/>
            </a:xfrm>
            <a:prstGeom prst="ellipse">
              <a:avLst/>
            </a:prstGeom>
            <a:solidFill>
              <a:srgbClr val="FFFFFF">
                <a:alpha val="1411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23" name="Imagen 22">
              <a:extLst>
                <a:ext uri="{FF2B5EF4-FFF2-40B4-BE49-F238E27FC236}">
                  <a16:creationId xmlns:a16="http://schemas.microsoft.com/office/drawing/2014/main" id="{5B6AD98E-EFDE-6120-2F94-A44A0BCC45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618" t="7491" r="50298" b="61293"/>
            <a:stretch/>
          </p:blipFill>
          <p:spPr>
            <a:xfrm>
              <a:off x="6271255" y="3501008"/>
              <a:ext cx="5297688" cy="2208057"/>
            </a:xfrm>
            <a:prstGeom prst="roundRect">
              <a:avLst>
                <a:gd name="adj" fmla="val 4556"/>
              </a:avLst>
            </a:prstGeom>
          </p:spPr>
        </p:pic>
        <p:pic>
          <p:nvPicPr>
            <p:cNvPr id="26" name="Imagen 25" descr="Mano de una persona&#10;&#10;Descripción generada automáticamente con confianza media">
              <a:extLst>
                <a:ext uri="{FF2B5EF4-FFF2-40B4-BE49-F238E27FC236}">
                  <a16:creationId xmlns:a16="http://schemas.microsoft.com/office/drawing/2014/main" id="{AFDE0F35-F32F-A48B-DCCF-27629676F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72264" y="2564904"/>
              <a:ext cx="1058434" cy="739178"/>
            </a:xfrm>
            <a:prstGeom prst="rect">
              <a:avLst/>
            </a:prstGeom>
          </p:spPr>
        </p:pic>
      </p:grp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A95F9A22-8ED6-5950-B89F-FCF58B7FB454}"/>
              </a:ext>
            </a:extLst>
          </p:cNvPr>
          <p:cNvSpPr/>
          <p:nvPr/>
        </p:nvSpPr>
        <p:spPr>
          <a:xfrm>
            <a:off x="2711624" y="7821488"/>
            <a:ext cx="7200800" cy="3456384"/>
          </a:xfrm>
          <a:prstGeom prst="roundRect">
            <a:avLst/>
          </a:prstGeom>
          <a:solidFill>
            <a:schemeClr val="bg1">
              <a:alpha val="12157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43E709A5-D38A-BF21-A91F-AB966547C921}"/>
              </a:ext>
            </a:extLst>
          </p:cNvPr>
          <p:cNvGrpSpPr/>
          <p:nvPr/>
        </p:nvGrpSpPr>
        <p:grpSpPr>
          <a:xfrm>
            <a:off x="2639616" y="8037512"/>
            <a:ext cx="6696744" cy="3024336"/>
            <a:chOff x="2063552" y="2204864"/>
            <a:chExt cx="7848872" cy="3476129"/>
          </a:xfrm>
        </p:grpSpPr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3AF1787F-97F1-46E2-0E40-9848F082ED71}"/>
                </a:ext>
              </a:extLst>
            </p:cNvPr>
            <p:cNvSpPr/>
            <p:nvPr/>
          </p:nvSpPr>
          <p:spPr>
            <a:xfrm>
              <a:off x="2351584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50F01A50-5462-CE42-3115-F0AF52FBD7AE}"/>
                </a:ext>
              </a:extLst>
            </p:cNvPr>
            <p:cNvSpPr/>
            <p:nvPr/>
          </p:nvSpPr>
          <p:spPr>
            <a:xfrm>
              <a:off x="4655840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EAD9FC93-6582-98F1-03BE-6AB170A7A568}"/>
                </a:ext>
              </a:extLst>
            </p:cNvPr>
            <p:cNvSpPr/>
            <p:nvPr/>
          </p:nvSpPr>
          <p:spPr>
            <a:xfrm>
              <a:off x="5519936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0DB05564-944C-F706-BEE9-D2443710E220}"/>
                </a:ext>
              </a:extLst>
            </p:cNvPr>
            <p:cNvSpPr/>
            <p:nvPr/>
          </p:nvSpPr>
          <p:spPr>
            <a:xfrm>
              <a:off x="7608168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C9086EE9-7D72-AB15-FFF9-EED9E8C554D6}"/>
                </a:ext>
              </a:extLst>
            </p:cNvPr>
            <p:cNvSpPr/>
            <p:nvPr/>
          </p:nvSpPr>
          <p:spPr>
            <a:xfrm>
              <a:off x="9408368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B980EBB2-CE12-3B60-9033-E6896E5340E1}"/>
                </a:ext>
              </a:extLst>
            </p:cNvPr>
            <p:cNvSpPr/>
            <p:nvPr/>
          </p:nvSpPr>
          <p:spPr>
            <a:xfrm>
              <a:off x="4151784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E284169E-2256-D3BC-7501-7A1C04CF934E}"/>
                </a:ext>
              </a:extLst>
            </p:cNvPr>
            <p:cNvSpPr/>
            <p:nvPr/>
          </p:nvSpPr>
          <p:spPr>
            <a:xfrm>
              <a:off x="5087888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5EBCFB70-4DCB-4F90-8574-97A43B32D62B}"/>
                </a:ext>
              </a:extLst>
            </p:cNvPr>
            <p:cNvSpPr/>
            <p:nvPr/>
          </p:nvSpPr>
          <p:spPr>
            <a:xfrm>
              <a:off x="6023992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18977FC1-44A9-8731-853C-371650253CA6}"/>
                </a:ext>
              </a:extLst>
            </p:cNvPr>
            <p:cNvSpPr/>
            <p:nvPr/>
          </p:nvSpPr>
          <p:spPr>
            <a:xfrm>
              <a:off x="7392144" y="4797152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6986FF">
                    <a:tint val="66000"/>
                    <a:satMod val="160000"/>
                  </a:srgbClr>
                </a:gs>
                <a:gs pos="50000">
                  <a:srgbClr val="6986FF">
                    <a:tint val="44500"/>
                    <a:satMod val="160000"/>
                  </a:srgbClr>
                </a:gs>
                <a:gs pos="100000">
                  <a:srgbClr val="6986FF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cxnSp>
          <p:nvCxnSpPr>
            <p:cNvPr id="24" name="Conector: angular 23">
              <a:extLst>
                <a:ext uri="{FF2B5EF4-FFF2-40B4-BE49-F238E27FC236}">
                  <a16:creationId xmlns:a16="http://schemas.microsoft.com/office/drawing/2014/main" id="{32DDFFB2-DA34-A242-C8BE-22D70730E237}"/>
                </a:ext>
              </a:extLst>
            </p:cNvPr>
            <p:cNvCxnSpPr>
              <a:cxnSpLocks/>
              <a:stCxn id="11" idx="6"/>
              <a:endCxn id="19" idx="2"/>
            </p:cNvCxnSpPr>
            <p:nvPr/>
          </p:nvCxnSpPr>
          <p:spPr>
            <a:xfrm flipV="1">
              <a:off x="2855640" y="2816932"/>
              <a:ext cx="1296144" cy="1224136"/>
            </a:xfrm>
            <a:prstGeom prst="bentConnector3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>
              <a:extLst>
                <a:ext uri="{FF2B5EF4-FFF2-40B4-BE49-F238E27FC236}">
                  <a16:creationId xmlns:a16="http://schemas.microsoft.com/office/drawing/2014/main" id="{C484471D-F460-ED9D-176F-AD8137FAA786}"/>
                </a:ext>
              </a:extLst>
            </p:cNvPr>
            <p:cNvCxnSpPr>
              <a:stCxn id="11" idx="6"/>
              <a:endCxn id="12" idx="2"/>
            </p:cNvCxnSpPr>
            <p:nvPr/>
          </p:nvCxnSpPr>
          <p:spPr>
            <a:xfrm>
              <a:off x="2855640" y="4041068"/>
              <a:ext cx="1800200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cto 26">
              <a:extLst>
                <a:ext uri="{FF2B5EF4-FFF2-40B4-BE49-F238E27FC236}">
                  <a16:creationId xmlns:a16="http://schemas.microsoft.com/office/drawing/2014/main" id="{C76C8848-23A6-AB02-AD6D-D4354C43DA40}"/>
                </a:ext>
              </a:extLst>
            </p:cNvPr>
            <p:cNvCxnSpPr>
              <a:stCxn id="12" idx="6"/>
              <a:endCxn id="14" idx="2"/>
            </p:cNvCxnSpPr>
            <p:nvPr/>
          </p:nvCxnSpPr>
          <p:spPr>
            <a:xfrm>
              <a:off x="5159896" y="4041068"/>
              <a:ext cx="360040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F61BE15A-7E0E-D21F-C7D2-2215C6F82F8C}"/>
                </a:ext>
              </a:extLst>
            </p:cNvPr>
            <p:cNvCxnSpPr>
              <a:stCxn id="14" idx="6"/>
              <a:endCxn id="16" idx="2"/>
            </p:cNvCxnSpPr>
            <p:nvPr/>
          </p:nvCxnSpPr>
          <p:spPr>
            <a:xfrm>
              <a:off x="6023992" y="4041068"/>
              <a:ext cx="1584176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D55D14ED-EF95-9E51-D49C-46A1AA1B7150}"/>
                </a:ext>
              </a:extLst>
            </p:cNvPr>
            <p:cNvCxnSpPr>
              <a:stCxn id="16" idx="6"/>
              <a:endCxn id="17" idx="2"/>
            </p:cNvCxnSpPr>
            <p:nvPr/>
          </p:nvCxnSpPr>
          <p:spPr>
            <a:xfrm>
              <a:off x="8112224" y="4041068"/>
              <a:ext cx="1296144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: angular 30">
              <a:extLst>
                <a:ext uri="{FF2B5EF4-FFF2-40B4-BE49-F238E27FC236}">
                  <a16:creationId xmlns:a16="http://schemas.microsoft.com/office/drawing/2014/main" id="{020DB944-5C76-9AC8-61E4-DAFB276D1903}"/>
                </a:ext>
              </a:extLst>
            </p:cNvPr>
            <p:cNvCxnSpPr>
              <a:stCxn id="14" idx="4"/>
              <a:endCxn id="22" idx="2"/>
            </p:cNvCxnSpPr>
            <p:nvPr/>
          </p:nvCxnSpPr>
          <p:spPr>
            <a:xfrm rot="16200000" flipH="1">
              <a:off x="6204012" y="3861048"/>
              <a:ext cx="756084" cy="1620180"/>
            </a:xfrm>
            <a:prstGeom prst="bentConnector2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: angular 44">
              <a:extLst>
                <a:ext uri="{FF2B5EF4-FFF2-40B4-BE49-F238E27FC236}">
                  <a16:creationId xmlns:a16="http://schemas.microsoft.com/office/drawing/2014/main" id="{C7D8ADA6-6E6A-9AF3-BCAC-79214BC342B7}"/>
                </a:ext>
              </a:extLst>
            </p:cNvPr>
            <p:cNvCxnSpPr>
              <a:stCxn id="22" idx="6"/>
              <a:endCxn id="17" idx="4"/>
            </p:cNvCxnSpPr>
            <p:nvPr/>
          </p:nvCxnSpPr>
          <p:spPr>
            <a:xfrm flipV="1">
              <a:off x="7896200" y="4293096"/>
              <a:ext cx="1764196" cy="756084"/>
            </a:xfrm>
            <a:prstGeom prst="bentConnector2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46">
              <a:extLst>
                <a:ext uri="{FF2B5EF4-FFF2-40B4-BE49-F238E27FC236}">
                  <a16:creationId xmlns:a16="http://schemas.microsoft.com/office/drawing/2014/main" id="{3570EFA5-8BEB-0913-C49B-BB3E32FEDB17}"/>
                </a:ext>
              </a:extLst>
            </p:cNvPr>
            <p:cNvCxnSpPr>
              <a:cxnSpLocks/>
              <a:stCxn id="19" idx="6"/>
              <a:endCxn id="20" idx="2"/>
            </p:cNvCxnSpPr>
            <p:nvPr/>
          </p:nvCxnSpPr>
          <p:spPr>
            <a:xfrm>
              <a:off x="4655840" y="2816932"/>
              <a:ext cx="432048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cto 48">
              <a:extLst>
                <a:ext uri="{FF2B5EF4-FFF2-40B4-BE49-F238E27FC236}">
                  <a16:creationId xmlns:a16="http://schemas.microsoft.com/office/drawing/2014/main" id="{3A416F2E-2AA5-8DE5-674C-EBBC5D855E91}"/>
                </a:ext>
              </a:extLst>
            </p:cNvPr>
            <p:cNvCxnSpPr>
              <a:stCxn id="20" idx="6"/>
              <a:endCxn id="21" idx="2"/>
            </p:cNvCxnSpPr>
            <p:nvPr/>
          </p:nvCxnSpPr>
          <p:spPr>
            <a:xfrm>
              <a:off x="5591944" y="2816932"/>
              <a:ext cx="432048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: angular 49">
              <a:extLst>
                <a:ext uri="{FF2B5EF4-FFF2-40B4-BE49-F238E27FC236}">
                  <a16:creationId xmlns:a16="http://schemas.microsoft.com/office/drawing/2014/main" id="{95BD2DD2-813C-C76B-AF3C-2F9AB15D1AC9}"/>
                </a:ext>
              </a:extLst>
            </p:cNvPr>
            <p:cNvCxnSpPr>
              <a:stCxn id="21" idx="6"/>
              <a:endCxn id="16" idx="2"/>
            </p:cNvCxnSpPr>
            <p:nvPr/>
          </p:nvCxnSpPr>
          <p:spPr>
            <a:xfrm>
              <a:off x="6528048" y="2816932"/>
              <a:ext cx="1080120" cy="1224136"/>
            </a:xfrm>
            <a:prstGeom prst="bentConnector3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uadroTexto 50">
              <a:extLst>
                <a:ext uri="{FF2B5EF4-FFF2-40B4-BE49-F238E27FC236}">
                  <a16:creationId xmlns:a16="http://schemas.microsoft.com/office/drawing/2014/main" id="{9CF5407C-F1BA-D856-EE7E-EDF956236226}"/>
                </a:ext>
              </a:extLst>
            </p:cNvPr>
            <p:cNvSpPr txBox="1"/>
            <p:nvPr/>
          </p:nvSpPr>
          <p:spPr>
            <a:xfrm>
              <a:off x="2063552" y="4365104"/>
              <a:ext cx="11521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Master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52" name="CuadroTexto 51">
              <a:extLst>
                <a:ext uri="{FF2B5EF4-FFF2-40B4-BE49-F238E27FC236}">
                  <a16:creationId xmlns:a16="http://schemas.microsoft.com/office/drawing/2014/main" id="{5157E576-30C2-2735-230A-9BFB8B2B424D}"/>
                </a:ext>
              </a:extLst>
            </p:cNvPr>
            <p:cNvSpPr txBox="1"/>
            <p:nvPr/>
          </p:nvSpPr>
          <p:spPr>
            <a:xfrm>
              <a:off x="6384032" y="5373216"/>
              <a:ext cx="25202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Trabajo de alguien más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53" name="CuadroTexto 52">
              <a:extLst>
                <a:ext uri="{FF2B5EF4-FFF2-40B4-BE49-F238E27FC236}">
                  <a16:creationId xmlns:a16="http://schemas.microsoft.com/office/drawing/2014/main" id="{917B95F4-4A5D-1F6F-045F-FF177E46A0E9}"/>
                </a:ext>
              </a:extLst>
            </p:cNvPr>
            <p:cNvSpPr txBox="1"/>
            <p:nvPr/>
          </p:nvSpPr>
          <p:spPr>
            <a:xfrm>
              <a:off x="4079776" y="2204864"/>
              <a:ext cx="25202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Tu trabajo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pic>
        <p:nvPicPr>
          <p:cNvPr id="54" name="Picture 6" descr="Microsoft Word Logo - PNG y Vector">
            <a:extLst>
              <a:ext uri="{FF2B5EF4-FFF2-40B4-BE49-F238E27FC236}">
                <a16:creationId xmlns:a16="http://schemas.microsoft.com/office/drawing/2014/main" id="{084C3DCC-CB61-93BB-51F3-8CD8B2182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02908" y="234888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CuadroTexto 54">
            <a:extLst>
              <a:ext uri="{FF2B5EF4-FFF2-40B4-BE49-F238E27FC236}">
                <a16:creationId xmlns:a16="http://schemas.microsoft.com/office/drawing/2014/main" id="{0D0183EC-94E0-4EF2-0E0F-3B63FAA0552C}"/>
              </a:ext>
            </a:extLst>
          </p:cNvPr>
          <p:cNvSpPr txBox="1"/>
          <p:nvPr/>
        </p:nvSpPr>
        <p:spPr>
          <a:xfrm>
            <a:off x="19273464" y="3068960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56" name="Picture 6" descr="Microsoft Word Logo - PNG y Vector">
            <a:extLst>
              <a:ext uri="{FF2B5EF4-FFF2-40B4-BE49-F238E27FC236}">
                <a16:creationId xmlns:a16="http://schemas.microsoft.com/office/drawing/2014/main" id="{3E396015-5762-AED9-F8BE-3968C2D40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9092" y="234888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CuadroTexto 56">
            <a:extLst>
              <a:ext uri="{FF2B5EF4-FFF2-40B4-BE49-F238E27FC236}">
                <a16:creationId xmlns:a16="http://schemas.microsoft.com/office/drawing/2014/main" id="{22E2385C-40A0-C8C0-EAE2-502BC10F23EF}"/>
              </a:ext>
            </a:extLst>
          </p:cNvPr>
          <p:cNvSpPr txBox="1"/>
          <p:nvPr/>
        </p:nvSpPr>
        <p:spPr>
          <a:xfrm>
            <a:off x="21145672" y="3140968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58" name="Picture 6" descr="Microsoft Word Logo - PNG y Vector">
            <a:extLst>
              <a:ext uri="{FF2B5EF4-FFF2-40B4-BE49-F238E27FC236}">
                <a16:creationId xmlns:a16="http://schemas.microsoft.com/office/drawing/2014/main" id="{9B6D6163-18A7-37D7-E0F4-8C68C3488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02908" y="3645024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CuadroTexto 58">
            <a:extLst>
              <a:ext uri="{FF2B5EF4-FFF2-40B4-BE49-F238E27FC236}">
                <a16:creationId xmlns:a16="http://schemas.microsoft.com/office/drawing/2014/main" id="{CCD68355-D9F3-A0DC-6F88-7C195B0D18D2}"/>
              </a:ext>
            </a:extLst>
          </p:cNvPr>
          <p:cNvSpPr txBox="1"/>
          <p:nvPr/>
        </p:nvSpPr>
        <p:spPr>
          <a:xfrm>
            <a:off x="19489488" y="4509120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60" name="Picture 6" descr="Microsoft Word Logo - PNG y Vector">
            <a:extLst>
              <a:ext uri="{FF2B5EF4-FFF2-40B4-BE49-F238E27FC236}">
                <a16:creationId xmlns:a16="http://schemas.microsoft.com/office/drawing/2014/main" id="{6D49232D-C543-BA59-558A-371510F68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1100" y="3645024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CuadroTexto 60">
            <a:extLst>
              <a:ext uri="{FF2B5EF4-FFF2-40B4-BE49-F238E27FC236}">
                <a16:creationId xmlns:a16="http://schemas.microsoft.com/office/drawing/2014/main" id="{50CB2104-DEAF-57A3-12E7-8173E2D45663}"/>
              </a:ext>
            </a:extLst>
          </p:cNvPr>
          <p:cNvSpPr txBox="1"/>
          <p:nvPr/>
        </p:nvSpPr>
        <p:spPr>
          <a:xfrm>
            <a:off x="21217680" y="4509120"/>
            <a:ext cx="20162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62" name="Picture 6" descr="Microsoft Word Logo - PNG y Vector">
            <a:extLst>
              <a:ext uri="{FF2B5EF4-FFF2-40B4-BE49-F238E27FC236}">
                <a16:creationId xmlns:a16="http://schemas.microsoft.com/office/drawing/2014/main" id="{93A9E99A-9AA0-BF18-6AB9-1022C186C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1536" y="486916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CuadroTexto 62">
            <a:extLst>
              <a:ext uri="{FF2B5EF4-FFF2-40B4-BE49-F238E27FC236}">
                <a16:creationId xmlns:a16="http://schemas.microsoft.com/office/drawing/2014/main" id="{1C3F5EB7-5BDC-9DBA-590B-B0AD82070898}"/>
              </a:ext>
            </a:extLst>
          </p:cNvPr>
          <p:cNvSpPr txBox="1"/>
          <p:nvPr/>
        </p:nvSpPr>
        <p:spPr>
          <a:xfrm>
            <a:off x="19633504" y="5661248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Tareaestasi2finalultima.docx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64" name="Picture 6" descr="Microsoft Word Logo - PNG y Vector">
            <a:extLst>
              <a:ext uri="{FF2B5EF4-FFF2-40B4-BE49-F238E27FC236}">
                <a16:creationId xmlns:a16="http://schemas.microsoft.com/office/drawing/2014/main" id="{49CEE019-5739-FB93-9B49-A537C6B72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9728" y="486916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CuadroTexto 64">
            <a:extLst>
              <a:ext uri="{FF2B5EF4-FFF2-40B4-BE49-F238E27FC236}">
                <a16:creationId xmlns:a16="http://schemas.microsoft.com/office/drawing/2014/main" id="{A3C0C935-0285-6945-8E53-A7B51BC1C78A}"/>
              </a:ext>
            </a:extLst>
          </p:cNvPr>
          <p:cNvSpPr txBox="1"/>
          <p:nvPr/>
        </p:nvSpPr>
        <p:spPr>
          <a:xfrm>
            <a:off x="21145672" y="5661248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Tareaestasi2finalultimaPorfavor.docx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FBC275FE-0E04-8BD0-09A2-FA72566BA56E}"/>
              </a:ext>
            </a:extLst>
          </p:cNvPr>
          <p:cNvSpPr txBox="1"/>
          <p:nvPr/>
        </p:nvSpPr>
        <p:spPr>
          <a:xfrm>
            <a:off x="2999656" y="13465496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Alberga el estado actual del repositorio. </a:t>
            </a: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E30890A3-E979-0285-FFDC-A8C5A9960D22}"/>
              </a:ext>
            </a:extLst>
          </p:cNvPr>
          <p:cNvSpPr txBox="1"/>
          <p:nvPr/>
        </p:nvSpPr>
        <p:spPr>
          <a:xfrm>
            <a:off x="-4561184" y="4077072"/>
            <a:ext cx="237626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es un gestor de cronogramas y un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es la unidad básica de este. </a:t>
            </a:r>
          </a:p>
        </p:txBody>
      </p:sp>
      <p:pic>
        <p:nvPicPr>
          <p:cNvPr id="69" name="Picture 4" descr="Computadora 3d png | Archivo PSD Premium">
            <a:extLst>
              <a:ext uri="{FF2B5EF4-FFF2-40B4-BE49-F238E27FC236}">
                <a16:creationId xmlns:a16="http://schemas.microsoft.com/office/drawing/2014/main" id="{DFAB0F03-E2BE-0644-9C05-12F3CEF18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704" y="13294096"/>
            <a:ext cx="5256584" cy="52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CuadroTexto 69">
            <a:extLst>
              <a:ext uri="{FF2B5EF4-FFF2-40B4-BE49-F238E27FC236}">
                <a16:creationId xmlns:a16="http://schemas.microsoft.com/office/drawing/2014/main" id="{4922C4D9-3E9F-D725-A225-BB23B792AE29}"/>
              </a:ext>
            </a:extLst>
          </p:cNvPr>
          <p:cNvSpPr txBox="1"/>
          <p:nvPr/>
        </p:nvSpPr>
        <p:spPr>
          <a:xfrm>
            <a:off x="4079776" y="15481720"/>
            <a:ext cx="39104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C:\Users\user</a:t>
            </a:r>
            <a:r>
              <a:rPr lang="en-US" sz="2000" b="1" dirty="0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&gt;</a:t>
            </a:r>
            <a:r>
              <a:rPr lang="es-MX" sz="2000" b="1" dirty="0" err="1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</a:t>
            </a:r>
            <a:r>
              <a:rPr lang="es-MX" sz="2000" b="1" dirty="0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 </a:t>
            </a:r>
            <a:r>
              <a:rPr lang="es-MX" sz="2000" b="1" dirty="0" err="1">
                <a:solidFill>
                  <a:srgbClr val="6986FF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commit</a:t>
            </a:r>
            <a:endParaRPr lang="es-MX" sz="2000" b="1" dirty="0">
              <a:solidFill>
                <a:srgbClr val="6986FF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579928A9-0923-4376-8393-1BA8E97A2FFD}"/>
              </a:ext>
            </a:extLst>
          </p:cNvPr>
          <p:cNvSpPr txBox="1"/>
          <p:nvPr/>
        </p:nvSpPr>
        <p:spPr>
          <a:xfrm>
            <a:off x="4871864" y="15049672"/>
            <a:ext cx="2376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**COMANDO**</a:t>
            </a:r>
          </a:p>
        </p:txBody>
      </p:sp>
      <p:grpSp>
        <p:nvGrpSpPr>
          <p:cNvPr id="72" name="Grupo 71">
            <a:extLst>
              <a:ext uri="{FF2B5EF4-FFF2-40B4-BE49-F238E27FC236}">
                <a16:creationId xmlns:a16="http://schemas.microsoft.com/office/drawing/2014/main" id="{A591616B-D3D1-EFAC-79B8-AE2C4FA023A2}"/>
              </a:ext>
            </a:extLst>
          </p:cNvPr>
          <p:cNvGrpSpPr/>
          <p:nvPr/>
        </p:nvGrpSpPr>
        <p:grpSpPr>
          <a:xfrm>
            <a:off x="15601056" y="3212976"/>
            <a:ext cx="2376264" cy="2880320"/>
            <a:chOff x="8328248" y="2492896"/>
            <a:chExt cx="2376264" cy="2880320"/>
          </a:xfrm>
        </p:grpSpPr>
        <p:sp>
          <p:nvSpPr>
            <p:cNvPr id="73" name="Rectángulo: esquinas redondeadas 72">
              <a:extLst>
                <a:ext uri="{FF2B5EF4-FFF2-40B4-BE49-F238E27FC236}">
                  <a16:creationId xmlns:a16="http://schemas.microsoft.com/office/drawing/2014/main" id="{C5B1DEBC-2E54-C96D-461B-19924B05D076}"/>
                </a:ext>
              </a:extLst>
            </p:cNvPr>
            <p:cNvSpPr/>
            <p:nvPr/>
          </p:nvSpPr>
          <p:spPr>
            <a:xfrm>
              <a:off x="8328248" y="2492896"/>
              <a:ext cx="1008112" cy="2880320"/>
            </a:xfrm>
            <a:prstGeom prst="roundRect">
              <a:avLst/>
            </a:prstGeom>
            <a:solidFill>
              <a:srgbClr val="7145D6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C98F7A25-726F-4DCA-E5DF-BA011DB3D4CF}"/>
                </a:ext>
              </a:extLst>
            </p:cNvPr>
            <p:cNvSpPr/>
            <p:nvPr/>
          </p:nvSpPr>
          <p:spPr>
            <a:xfrm>
              <a:off x="8616280" y="450912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95" name="Elipse 94">
              <a:extLst>
                <a:ext uri="{FF2B5EF4-FFF2-40B4-BE49-F238E27FC236}">
                  <a16:creationId xmlns:a16="http://schemas.microsoft.com/office/drawing/2014/main" id="{7A10A094-4E21-F983-C8B9-6EFA463D136F}"/>
                </a:ext>
              </a:extLst>
            </p:cNvPr>
            <p:cNvSpPr/>
            <p:nvPr/>
          </p:nvSpPr>
          <p:spPr>
            <a:xfrm>
              <a:off x="8616280" y="364502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506C78EA-90E0-E326-C315-68E7221852C5}"/>
                </a:ext>
              </a:extLst>
            </p:cNvPr>
            <p:cNvSpPr/>
            <p:nvPr/>
          </p:nvSpPr>
          <p:spPr>
            <a:xfrm>
              <a:off x="8616280" y="2780928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cxnSp>
          <p:nvCxnSpPr>
            <p:cNvPr id="97" name="Conector recto 96">
              <a:extLst>
                <a:ext uri="{FF2B5EF4-FFF2-40B4-BE49-F238E27FC236}">
                  <a16:creationId xmlns:a16="http://schemas.microsoft.com/office/drawing/2014/main" id="{5C09DE00-0A27-A142-745C-D9730F0AF59F}"/>
                </a:ext>
              </a:extLst>
            </p:cNvPr>
            <p:cNvCxnSpPr>
              <a:stCxn id="96" idx="4"/>
              <a:endCxn id="95" idx="0"/>
            </p:cNvCxnSpPr>
            <p:nvPr/>
          </p:nvCxnSpPr>
          <p:spPr>
            <a:xfrm>
              <a:off x="8868308" y="3284984"/>
              <a:ext cx="0" cy="360040"/>
            </a:xfrm>
            <a:prstGeom prst="line">
              <a:avLst/>
            </a:prstGeom>
            <a:ln w="28575">
              <a:solidFill>
                <a:srgbClr val="FFFF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cto 97">
              <a:extLst>
                <a:ext uri="{FF2B5EF4-FFF2-40B4-BE49-F238E27FC236}">
                  <a16:creationId xmlns:a16="http://schemas.microsoft.com/office/drawing/2014/main" id="{19894E5D-F91E-683D-BA77-FFED924543B6}"/>
                </a:ext>
              </a:extLst>
            </p:cNvPr>
            <p:cNvCxnSpPr>
              <a:stCxn id="95" idx="4"/>
              <a:endCxn id="74" idx="0"/>
            </p:cNvCxnSpPr>
            <p:nvPr/>
          </p:nvCxnSpPr>
          <p:spPr>
            <a:xfrm>
              <a:off x="8868308" y="4149080"/>
              <a:ext cx="0" cy="360040"/>
            </a:xfrm>
            <a:prstGeom prst="line">
              <a:avLst/>
            </a:prstGeom>
            <a:ln w="28575">
              <a:solidFill>
                <a:srgbClr val="FFFF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ector recto de flecha 98">
              <a:extLst>
                <a:ext uri="{FF2B5EF4-FFF2-40B4-BE49-F238E27FC236}">
                  <a16:creationId xmlns:a16="http://schemas.microsoft.com/office/drawing/2014/main" id="{50743B26-E6FB-6E10-CB92-B5AC7BEDE831}"/>
                </a:ext>
              </a:extLst>
            </p:cNvPr>
            <p:cNvCxnSpPr>
              <a:cxnSpLocks/>
              <a:stCxn id="96" idx="6"/>
              <a:endCxn id="100" idx="1"/>
            </p:cNvCxnSpPr>
            <p:nvPr/>
          </p:nvCxnSpPr>
          <p:spPr>
            <a:xfrm>
              <a:off x="9120336" y="3032956"/>
              <a:ext cx="576064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ángulo: esquinas redondeadas 99">
              <a:extLst>
                <a:ext uri="{FF2B5EF4-FFF2-40B4-BE49-F238E27FC236}">
                  <a16:creationId xmlns:a16="http://schemas.microsoft.com/office/drawing/2014/main" id="{F1B7C292-862D-5658-A92E-F5D13BFD952F}"/>
                </a:ext>
              </a:extLst>
            </p:cNvPr>
            <p:cNvSpPr/>
            <p:nvPr/>
          </p:nvSpPr>
          <p:spPr>
            <a:xfrm>
              <a:off x="9696400" y="2852936"/>
              <a:ext cx="936104" cy="360040"/>
            </a:xfrm>
            <a:prstGeom prst="roundRect">
              <a:avLst>
                <a:gd name="adj" fmla="val 28996"/>
              </a:avLst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dirty="0"/>
                <a:t>hello.py</a:t>
              </a:r>
            </a:p>
          </p:txBody>
        </p:sp>
        <p:sp>
          <p:nvSpPr>
            <p:cNvPr id="101" name="Rectángulo: esquinas redondeadas 100">
              <a:extLst>
                <a:ext uri="{FF2B5EF4-FFF2-40B4-BE49-F238E27FC236}">
                  <a16:creationId xmlns:a16="http://schemas.microsoft.com/office/drawing/2014/main" id="{19A9BAF7-BA90-9044-F4D6-C1878F31EBC2}"/>
                </a:ext>
              </a:extLst>
            </p:cNvPr>
            <p:cNvSpPr/>
            <p:nvPr/>
          </p:nvSpPr>
          <p:spPr>
            <a:xfrm>
              <a:off x="9696400" y="3717032"/>
              <a:ext cx="936104" cy="360040"/>
            </a:xfrm>
            <a:prstGeom prst="roundRect">
              <a:avLst>
                <a:gd name="adj" fmla="val 28996"/>
              </a:avLst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dirty="0"/>
                <a:t>hello.py</a:t>
              </a:r>
            </a:p>
          </p:txBody>
        </p:sp>
        <p:sp>
          <p:nvSpPr>
            <p:cNvPr id="102" name="Rectángulo: esquinas redondeadas 101">
              <a:extLst>
                <a:ext uri="{FF2B5EF4-FFF2-40B4-BE49-F238E27FC236}">
                  <a16:creationId xmlns:a16="http://schemas.microsoft.com/office/drawing/2014/main" id="{E9B975CF-4581-B1B9-37F0-7C2E8A364F85}"/>
                </a:ext>
              </a:extLst>
            </p:cNvPr>
            <p:cNvSpPr/>
            <p:nvPr/>
          </p:nvSpPr>
          <p:spPr>
            <a:xfrm>
              <a:off x="9768408" y="4581128"/>
              <a:ext cx="936104" cy="360040"/>
            </a:xfrm>
            <a:prstGeom prst="roundRect">
              <a:avLst>
                <a:gd name="adj" fmla="val 28996"/>
              </a:avLst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600" dirty="0"/>
                <a:t>hello.py</a:t>
              </a:r>
            </a:p>
          </p:txBody>
        </p:sp>
        <p:cxnSp>
          <p:nvCxnSpPr>
            <p:cNvPr id="103" name="Conector recto de flecha 102">
              <a:extLst>
                <a:ext uri="{FF2B5EF4-FFF2-40B4-BE49-F238E27FC236}">
                  <a16:creationId xmlns:a16="http://schemas.microsoft.com/office/drawing/2014/main" id="{02046678-08CD-99C6-9807-6576656481A4}"/>
                </a:ext>
              </a:extLst>
            </p:cNvPr>
            <p:cNvCxnSpPr>
              <a:stCxn id="95" idx="6"/>
              <a:endCxn id="101" idx="1"/>
            </p:cNvCxnSpPr>
            <p:nvPr/>
          </p:nvCxnSpPr>
          <p:spPr>
            <a:xfrm>
              <a:off x="9120336" y="3897052"/>
              <a:ext cx="576064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cto de flecha 103">
              <a:extLst>
                <a:ext uri="{FF2B5EF4-FFF2-40B4-BE49-F238E27FC236}">
                  <a16:creationId xmlns:a16="http://schemas.microsoft.com/office/drawing/2014/main" id="{D520C314-06BE-D659-1F40-96D2BFE99F37}"/>
                </a:ext>
              </a:extLst>
            </p:cNvPr>
            <p:cNvCxnSpPr>
              <a:stCxn id="74" idx="6"/>
              <a:endCxn id="102" idx="1"/>
            </p:cNvCxnSpPr>
            <p:nvPr/>
          </p:nvCxnSpPr>
          <p:spPr>
            <a:xfrm>
              <a:off x="9120336" y="4761148"/>
              <a:ext cx="648072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5C7C9855-BD4E-6A13-8F73-D4A35B3F78CA}"/>
              </a:ext>
            </a:extLst>
          </p:cNvPr>
          <p:cNvGrpSpPr/>
          <p:nvPr/>
        </p:nvGrpSpPr>
        <p:grpSpPr>
          <a:xfrm>
            <a:off x="983432" y="2276872"/>
            <a:ext cx="5038658" cy="3437255"/>
            <a:chOff x="839416" y="9760643"/>
            <a:chExt cx="5038658" cy="3437255"/>
          </a:xfrm>
        </p:grpSpPr>
        <p:sp>
          <p:nvSpPr>
            <p:cNvPr id="108" name="Elipse 107">
              <a:extLst>
                <a:ext uri="{FF2B5EF4-FFF2-40B4-BE49-F238E27FC236}">
                  <a16:creationId xmlns:a16="http://schemas.microsoft.com/office/drawing/2014/main" id="{CBDFB3B9-9DDC-EB7B-C55F-F5F84C8E8A84}"/>
                </a:ext>
              </a:extLst>
            </p:cNvPr>
            <p:cNvSpPr/>
            <p:nvPr/>
          </p:nvSpPr>
          <p:spPr>
            <a:xfrm>
              <a:off x="2022783" y="9760643"/>
              <a:ext cx="2664296" cy="2232248"/>
            </a:xfrm>
            <a:prstGeom prst="ellipse">
              <a:avLst/>
            </a:prstGeom>
            <a:solidFill>
              <a:srgbClr val="FFFFFF">
                <a:alpha val="1411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09" name="Imagen 108">
              <a:extLst>
                <a:ext uri="{FF2B5EF4-FFF2-40B4-BE49-F238E27FC236}">
                  <a16:creationId xmlns:a16="http://schemas.microsoft.com/office/drawing/2014/main" id="{49EC9360-20FE-5825-49C5-3E5B6A957C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7844" t="14501" r="51712" b="53958"/>
            <a:stretch/>
          </p:blipFill>
          <p:spPr>
            <a:xfrm>
              <a:off x="839416" y="10989840"/>
              <a:ext cx="5038658" cy="2208058"/>
            </a:xfrm>
            <a:prstGeom prst="roundRect">
              <a:avLst>
                <a:gd name="adj" fmla="val 3057"/>
              </a:avLst>
            </a:prstGeom>
          </p:spPr>
        </p:pic>
        <p:pic>
          <p:nvPicPr>
            <p:cNvPr id="110" name="Imagen 109" descr="Imagen que contiene luz, alimentos, pájaro&#10;&#10;Descripción generada automáticamente">
              <a:extLst>
                <a:ext uri="{FF2B5EF4-FFF2-40B4-BE49-F238E27FC236}">
                  <a16:creationId xmlns:a16="http://schemas.microsoft.com/office/drawing/2014/main" id="{35E97820-9F53-E67E-33EE-58FE9EED1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>
              <a:off x="2958887" y="10192691"/>
              <a:ext cx="945227" cy="657938"/>
            </a:xfrm>
            <a:prstGeom prst="rect">
              <a:avLst/>
            </a:prstGeom>
          </p:spPr>
        </p:pic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0D384C4A-9FD3-A7C5-54AF-5C1ABDE6718F}"/>
              </a:ext>
            </a:extLst>
          </p:cNvPr>
          <p:cNvSpPr txBox="1"/>
          <p:nvPr/>
        </p:nvSpPr>
        <p:spPr>
          <a:xfrm>
            <a:off x="-10842941" y="692696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</a:t>
            </a:r>
          </a:p>
        </p:txBody>
      </p:sp>
      <p:sp>
        <p:nvSpPr>
          <p:cNvPr id="112" name="CuadroTexto 111">
            <a:extLst>
              <a:ext uri="{FF2B5EF4-FFF2-40B4-BE49-F238E27FC236}">
                <a16:creationId xmlns:a16="http://schemas.microsoft.com/office/drawing/2014/main" id="{1D0C1377-B7E6-7F48-8767-CA7D4E261016}"/>
              </a:ext>
            </a:extLst>
          </p:cNvPr>
          <p:cNvSpPr txBox="1"/>
          <p:nvPr/>
        </p:nvSpPr>
        <p:spPr>
          <a:xfrm>
            <a:off x="-7128904" y="1954932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Branches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Aísla aquello en lo que estás trabajando.</a:t>
            </a:r>
          </a:p>
        </p:txBody>
      </p:sp>
      <p:sp>
        <p:nvSpPr>
          <p:cNvPr id="113" name="CuadroTexto 112">
            <a:extLst>
              <a:ext uri="{FF2B5EF4-FFF2-40B4-BE49-F238E27FC236}">
                <a16:creationId xmlns:a16="http://schemas.microsoft.com/office/drawing/2014/main" id="{E726F454-E00F-0A49-2B09-68F8C567FC56}"/>
              </a:ext>
            </a:extLst>
          </p:cNvPr>
          <p:cNvSpPr txBox="1"/>
          <p:nvPr/>
        </p:nvSpPr>
        <p:spPr>
          <a:xfrm>
            <a:off x="-7258062" y="2348880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Puntero para las instantáneas de los cambios. </a:t>
            </a:r>
          </a:p>
        </p:txBody>
      </p:sp>
    </p:spTree>
    <p:extLst>
      <p:ext uri="{BB962C8B-B14F-4D97-AF65-F5344CB8AC3E}">
        <p14:creationId xmlns:p14="http://schemas.microsoft.com/office/powerpoint/2010/main" val="1737614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ctángulo: esquinas redondeadas 100">
            <a:extLst>
              <a:ext uri="{FF2B5EF4-FFF2-40B4-BE49-F238E27FC236}">
                <a16:creationId xmlns:a16="http://schemas.microsoft.com/office/drawing/2014/main" id="{AE92F51D-7E4E-8162-36E2-686E31841366}"/>
              </a:ext>
            </a:extLst>
          </p:cNvPr>
          <p:cNvSpPr/>
          <p:nvPr/>
        </p:nvSpPr>
        <p:spPr>
          <a:xfrm>
            <a:off x="695400" y="2780928"/>
            <a:ext cx="7200800" cy="3456384"/>
          </a:xfrm>
          <a:prstGeom prst="roundRect">
            <a:avLst/>
          </a:prstGeom>
          <a:solidFill>
            <a:schemeClr val="bg1">
              <a:alpha val="12157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1412997">
            <a:off x="-16701432" y="-2151518"/>
            <a:ext cx="14900592" cy="1207118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2C8094E-750E-5609-244E-A0EB3E3AA667}"/>
              </a:ext>
            </a:extLst>
          </p:cNvPr>
          <p:cNvSpPr txBox="1"/>
          <p:nvPr/>
        </p:nvSpPr>
        <p:spPr>
          <a:xfrm>
            <a:off x="623392" y="83671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2392009" y="185386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6" name="Oval 20">
            <a:extLst>
              <a:ext uri="{FF2B5EF4-FFF2-40B4-BE49-F238E27FC236}">
                <a16:creationId xmlns:a16="http://schemas.microsoft.com/office/drawing/2014/main" id="{6BAE404E-38C2-85A3-7DC5-B9D6D8EB10E2}"/>
              </a:ext>
            </a:extLst>
          </p:cNvPr>
          <p:cNvSpPr/>
          <p:nvPr/>
        </p:nvSpPr>
        <p:spPr>
          <a:xfrm rot="21430712">
            <a:off x="-2103976" y="3726069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-2175985" y="278996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8" name="Oval 20">
            <a:extLst>
              <a:ext uri="{FF2B5EF4-FFF2-40B4-BE49-F238E27FC236}">
                <a16:creationId xmlns:a16="http://schemas.microsoft.com/office/drawing/2014/main" id="{B71C3CAC-1103-FAF7-F180-2CDA417C186C}"/>
              </a:ext>
            </a:extLst>
          </p:cNvPr>
          <p:cNvSpPr/>
          <p:nvPr/>
        </p:nvSpPr>
        <p:spPr>
          <a:xfrm rot="21430712">
            <a:off x="-2175985" y="480619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15B54D5F-DE5D-0A3E-EB5D-16B9ECFEBF58}"/>
              </a:ext>
            </a:extLst>
          </p:cNvPr>
          <p:cNvSpPr txBox="1"/>
          <p:nvPr/>
        </p:nvSpPr>
        <p:spPr>
          <a:xfrm>
            <a:off x="2624758" y="1594892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Branches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Aísla aquello en lo que estás trabajando.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F8B4622-881D-21A2-2774-F109357256D9}"/>
              </a:ext>
            </a:extLst>
          </p:cNvPr>
          <p:cNvSpPr/>
          <p:nvPr/>
        </p:nvSpPr>
        <p:spPr>
          <a:xfrm>
            <a:off x="11496600" y="5877272"/>
            <a:ext cx="3503712" cy="3312368"/>
          </a:xfrm>
          <a:prstGeom prst="ellipse">
            <a:avLst/>
          </a:prstGeom>
          <a:solidFill>
            <a:srgbClr val="E7E6E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54F7F230-3AE2-F79A-D28F-65EA7740F26A}"/>
              </a:ext>
            </a:extLst>
          </p:cNvPr>
          <p:cNvSpPr/>
          <p:nvPr/>
        </p:nvSpPr>
        <p:spPr>
          <a:xfrm>
            <a:off x="9624392" y="-2475656"/>
            <a:ext cx="4439816" cy="446449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C25EA221-F72A-49AA-192E-095B8C9B19D9}"/>
              </a:ext>
            </a:extLst>
          </p:cNvPr>
          <p:cNvSpPr/>
          <p:nvPr/>
        </p:nvSpPr>
        <p:spPr>
          <a:xfrm>
            <a:off x="11784632" y="2924944"/>
            <a:ext cx="1847528" cy="175557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1AF5D11-358A-977A-A092-21C1CA3C1A09}"/>
              </a:ext>
            </a:extLst>
          </p:cNvPr>
          <p:cNvSpPr txBox="1"/>
          <p:nvPr/>
        </p:nvSpPr>
        <p:spPr>
          <a:xfrm>
            <a:off x="2495600" y="1988840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Puntero para las instantáneas de los cambios. </a:t>
            </a:r>
          </a:p>
        </p:txBody>
      </p:sp>
      <p:grpSp>
        <p:nvGrpSpPr>
          <p:cNvPr id="100" name="Grupo 99">
            <a:extLst>
              <a:ext uri="{FF2B5EF4-FFF2-40B4-BE49-F238E27FC236}">
                <a16:creationId xmlns:a16="http://schemas.microsoft.com/office/drawing/2014/main" id="{2B30AD48-E2B0-6EB7-D64C-29790EA2DF7A}"/>
              </a:ext>
            </a:extLst>
          </p:cNvPr>
          <p:cNvGrpSpPr/>
          <p:nvPr/>
        </p:nvGrpSpPr>
        <p:grpSpPr>
          <a:xfrm>
            <a:off x="839416" y="2924944"/>
            <a:ext cx="6696744" cy="3024336"/>
            <a:chOff x="2063552" y="2204864"/>
            <a:chExt cx="7848872" cy="3476129"/>
          </a:xfrm>
        </p:grpSpPr>
        <p:sp>
          <p:nvSpPr>
            <p:cNvPr id="46" name="Elipse 45">
              <a:extLst>
                <a:ext uri="{FF2B5EF4-FFF2-40B4-BE49-F238E27FC236}">
                  <a16:creationId xmlns:a16="http://schemas.microsoft.com/office/drawing/2014/main" id="{1DA7BA81-B649-78C5-3F64-7CABD2C72FC0}"/>
                </a:ext>
              </a:extLst>
            </p:cNvPr>
            <p:cNvSpPr/>
            <p:nvPr/>
          </p:nvSpPr>
          <p:spPr>
            <a:xfrm>
              <a:off x="2351584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97F80A3C-BD83-AE0E-6E1B-0E9CF60617A0}"/>
                </a:ext>
              </a:extLst>
            </p:cNvPr>
            <p:cNvSpPr/>
            <p:nvPr/>
          </p:nvSpPr>
          <p:spPr>
            <a:xfrm>
              <a:off x="4655840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2" name="Elipse 51">
              <a:extLst>
                <a:ext uri="{FF2B5EF4-FFF2-40B4-BE49-F238E27FC236}">
                  <a16:creationId xmlns:a16="http://schemas.microsoft.com/office/drawing/2014/main" id="{199B4293-7907-B724-18AB-244E160485A5}"/>
                </a:ext>
              </a:extLst>
            </p:cNvPr>
            <p:cNvSpPr/>
            <p:nvPr/>
          </p:nvSpPr>
          <p:spPr>
            <a:xfrm>
              <a:off x="5519936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4" name="Elipse 53">
              <a:extLst>
                <a:ext uri="{FF2B5EF4-FFF2-40B4-BE49-F238E27FC236}">
                  <a16:creationId xmlns:a16="http://schemas.microsoft.com/office/drawing/2014/main" id="{56E56F27-9EA4-C531-46B3-4D790AA07C4E}"/>
                </a:ext>
              </a:extLst>
            </p:cNvPr>
            <p:cNvSpPr/>
            <p:nvPr/>
          </p:nvSpPr>
          <p:spPr>
            <a:xfrm>
              <a:off x="7608168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7" name="Elipse 56">
              <a:extLst>
                <a:ext uri="{FF2B5EF4-FFF2-40B4-BE49-F238E27FC236}">
                  <a16:creationId xmlns:a16="http://schemas.microsoft.com/office/drawing/2014/main" id="{A83F31B0-2DEF-E5DC-E189-D03DF9938633}"/>
                </a:ext>
              </a:extLst>
            </p:cNvPr>
            <p:cNvSpPr/>
            <p:nvPr/>
          </p:nvSpPr>
          <p:spPr>
            <a:xfrm>
              <a:off x="9408368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A1C39016-A34D-240B-AFFA-549F981A54C3}"/>
                </a:ext>
              </a:extLst>
            </p:cNvPr>
            <p:cNvSpPr/>
            <p:nvPr/>
          </p:nvSpPr>
          <p:spPr>
            <a:xfrm>
              <a:off x="4151784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3" name="Elipse 62">
              <a:extLst>
                <a:ext uri="{FF2B5EF4-FFF2-40B4-BE49-F238E27FC236}">
                  <a16:creationId xmlns:a16="http://schemas.microsoft.com/office/drawing/2014/main" id="{E8CB2089-5B3D-F77B-BCC8-7352F5D12031}"/>
                </a:ext>
              </a:extLst>
            </p:cNvPr>
            <p:cNvSpPr/>
            <p:nvPr/>
          </p:nvSpPr>
          <p:spPr>
            <a:xfrm>
              <a:off x="5087888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5" name="Elipse 64">
              <a:extLst>
                <a:ext uri="{FF2B5EF4-FFF2-40B4-BE49-F238E27FC236}">
                  <a16:creationId xmlns:a16="http://schemas.microsoft.com/office/drawing/2014/main" id="{7A63CDC9-6001-7592-1D7D-20AA6FEAFC46}"/>
                </a:ext>
              </a:extLst>
            </p:cNvPr>
            <p:cNvSpPr/>
            <p:nvPr/>
          </p:nvSpPr>
          <p:spPr>
            <a:xfrm>
              <a:off x="6023992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7" name="Elipse 66">
              <a:extLst>
                <a:ext uri="{FF2B5EF4-FFF2-40B4-BE49-F238E27FC236}">
                  <a16:creationId xmlns:a16="http://schemas.microsoft.com/office/drawing/2014/main" id="{913596C5-6D4A-983D-79C6-1000FCB685DA}"/>
                </a:ext>
              </a:extLst>
            </p:cNvPr>
            <p:cNvSpPr/>
            <p:nvPr/>
          </p:nvSpPr>
          <p:spPr>
            <a:xfrm>
              <a:off x="7392144" y="4797152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6986FF">
                    <a:tint val="66000"/>
                    <a:satMod val="160000"/>
                  </a:srgbClr>
                </a:gs>
                <a:gs pos="50000">
                  <a:srgbClr val="6986FF">
                    <a:tint val="44500"/>
                    <a:satMod val="160000"/>
                  </a:srgbClr>
                </a:gs>
                <a:gs pos="100000">
                  <a:srgbClr val="6986FF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cxnSp>
          <p:nvCxnSpPr>
            <p:cNvPr id="72" name="Conector: angular 71">
              <a:extLst>
                <a:ext uri="{FF2B5EF4-FFF2-40B4-BE49-F238E27FC236}">
                  <a16:creationId xmlns:a16="http://schemas.microsoft.com/office/drawing/2014/main" id="{B9A4E415-685D-952A-30F6-A7B3AC46CF77}"/>
                </a:ext>
              </a:extLst>
            </p:cNvPr>
            <p:cNvCxnSpPr>
              <a:cxnSpLocks/>
              <a:stCxn id="46" idx="6"/>
              <a:endCxn id="61" idx="2"/>
            </p:cNvCxnSpPr>
            <p:nvPr/>
          </p:nvCxnSpPr>
          <p:spPr>
            <a:xfrm flipV="1">
              <a:off x="2855640" y="2816932"/>
              <a:ext cx="1296144" cy="1224136"/>
            </a:xfrm>
            <a:prstGeom prst="bentConnector3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7A0FFF57-EA7B-108C-0F1A-2076618010BF}"/>
                </a:ext>
              </a:extLst>
            </p:cNvPr>
            <p:cNvCxnSpPr>
              <a:stCxn id="46" idx="6"/>
              <a:endCxn id="50" idx="2"/>
            </p:cNvCxnSpPr>
            <p:nvPr/>
          </p:nvCxnSpPr>
          <p:spPr>
            <a:xfrm>
              <a:off x="2855640" y="4041068"/>
              <a:ext cx="1800200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ector recto 79">
              <a:extLst>
                <a:ext uri="{FF2B5EF4-FFF2-40B4-BE49-F238E27FC236}">
                  <a16:creationId xmlns:a16="http://schemas.microsoft.com/office/drawing/2014/main" id="{FD0B363C-FBAF-6437-3E8B-05D00D5E7064}"/>
                </a:ext>
              </a:extLst>
            </p:cNvPr>
            <p:cNvCxnSpPr>
              <a:stCxn id="50" idx="6"/>
              <a:endCxn id="52" idx="2"/>
            </p:cNvCxnSpPr>
            <p:nvPr/>
          </p:nvCxnSpPr>
          <p:spPr>
            <a:xfrm>
              <a:off x="5159896" y="4041068"/>
              <a:ext cx="360040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cto 81">
              <a:extLst>
                <a:ext uri="{FF2B5EF4-FFF2-40B4-BE49-F238E27FC236}">
                  <a16:creationId xmlns:a16="http://schemas.microsoft.com/office/drawing/2014/main" id="{17C0EA0D-6CEB-0CAE-CF27-0B59172E7BDF}"/>
                </a:ext>
              </a:extLst>
            </p:cNvPr>
            <p:cNvCxnSpPr>
              <a:stCxn id="52" idx="6"/>
              <a:endCxn id="54" idx="2"/>
            </p:cNvCxnSpPr>
            <p:nvPr/>
          </p:nvCxnSpPr>
          <p:spPr>
            <a:xfrm>
              <a:off x="6023992" y="4041068"/>
              <a:ext cx="1584176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9E535D05-7D42-77C5-573B-DB8F42C1CF73}"/>
                </a:ext>
              </a:extLst>
            </p:cNvPr>
            <p:cNvCxnSpPr>
              <a:stCxn id="54" idx="6"/>
              <a:endCxn id="57" idx="2"/>
            </p:cNvCxnSpPr>
            <p:nvPr/>
          </p:nvCxnSpPr>
          <p:spPr>
            <a:xfrm>
              <a:off x="8112224" y="4041068"/>
              <a:ext cx="1296144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: angular 85">
              <a:extLst>
                <a:ext uri="{FF2B5EF4-FFF2-40B4-BE49-F238E27FC236}">
                  <a16:creationId xmlns:a16="http://schemas.microsoft.com/office/drawing/2014/main" id="{C04EB545-6EA6-EE67-534F-CF4CA370CFB4}"/>
                </a:ext>
              </a:extLst>
            </p:cNvPr>
            <p:cNvCxnSpPr>
              <a:stCxn id="52" idx="4"/>
              <a:endCxn id="67" idx="2"/>
            </p:cNvCxnSpPr>
            <p:nvPr/>
          </p:nvCxnSpPr>
          <p:spPr>
            <a:xfrm rot="16200000" flipH="1">
              <a:off x="6204012" y="3861048"/>
              <a:ext cx="756084" cy="1620180"/>
            </a:xfrm>
            <a:prstGeom prst="bentConnector2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: angular 87">
              <a:extLst>
                <a:ext uri="{FF2B5EF4-FFF2-40B4-BE49-F238E27FC236}">
                  <a16:creationId xmlns:a16="http://schemas.microsoft.com/office/drawing/2014/main" id="{20B50C16-9046-F9E0-5198-27B63481D2A5}"/>
                </a:ext>
              </a:extLst>
            </p:cNvPr>
            <p:cNvCxnSpPr>
              <a:stCxn id="67" idx="6"/>
              <a:endCxn id="57" idx="4"/>
            </p:cNvCxnSpPr>
            <p:nvPr/>
          </p:nvCxnSpPr>
          <p:spPr>
            <a:xfrm flipV="1">
              <a:off x="7896200" y="4293096"/>
              <a:ext cx="1764196" cy="756084"/>
            </a:xfrm>
            <a:prstGeom prst="bentConnector2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recto 89">
              <a:extLst>
                <a:ext uri="{FF2B5EF4-FFF2-40B4-BE49-F238E27FC236}">
                  <a16:creationId xmlns:a16="http://schemas.microsoft.com/office/drawing/2014/main" id="{A2F3A7A9-CD20-BF59-FF4C-F0561F1FF3FA}"/>
                </a:ext>
              </a:extLst>
            </p:cNvPr>
            <p:cNvCxnSpPr>
              <a:cxnSpLocks/>
              <a:stCxn id="61" idx="6"/>
              <a:endCxn id="63" idx="2"/>
            </p:cNvCxnSpPr>
            <p:nvPr/>
          </p:nvCxnSpPr>
          <p:spPr>
            <a:xfrm>
              <a:off x="4655840" y="2816932"/>
              <a:ext cx="432048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DDBB01E4-8BC2-9EE7-2634-CD22A704D9CC}"/>
                </a:ext>
              </a:extLst>
            </p:cNvPr>
            <p:cNvCxnSpPr>
              <a:stCxn id="63" idx="6"/>
              <a:endCxn id="65" idx="2"/>
            </p:cNvCxnSpPr>
            <p:nvPr/>
          </p:nvCxnSpPr>
          <p:spPr>
            <a:xfrm>
              <a:off x="5591944" y="2816932"/>
              <a:ext cx="432048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: angular 94">
              <a:extLst>
                <a:ext uri="{FF2B5EF4-FFF2-40B4-BE49-F238E27FC236}">
                  <a16:creationId xmlns:a16="http://schemas.microsoft.com/office/drawing/2014/main" id="{21665921-7AC1-010D-C7AD-5992B72E9CD1}"/>
                </a:ext>
              </a:extLst>
            </p:cNvPr>
            <p:cNvCxnSpPr>
              <a:stCxn id="65" idx="6"/>
              <a:endCxn id="54" idx="2"/>
            </p:cNvCxnSpPr>
            <p:nvPr/>
          </p:nvCxnSpPr>
          <p:spPr>
            <a:xfrm>
              <a:off x="6528048" y="2816932"/>
              <a:ext cx="1080120" cy="1224136"/>
            </a:xfrm>
            <a:prstGeom prst="bentConnector3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CuadroTexto 95">
              <a:extLst>
                <a:ext uri="{FF2B5EF4-FFF2-40B4-BE49-F238E27FC236}">
                  <a16:creationId xmlns:a16="http://schemas.microsoft.com/office/drawing/2014/main" id="{521CE751-FB63-B988-026D-9C6C91BA7F16}"/>
                </a:ext>
              </a:extLst>
            </p:cNvPr>
            <p:cNvSpPr txBox="1"/>
            <p:nvPr/>
          </p:nvSpPr>
          <p:spPr>
            <a:xfrm>
              <a:off x="2063552" y="4365104"/>
              <a:ext cx="11521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Master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08CC3E30-50AE-B0A1-9E6B-E93EBBD883F4}"/>
                </a:ext>
              </a:extLst>
            </p:cNvPr>
            <p:cNvSpPr txBox="1"/>
            <p:nvPr/>
          </p:nvSpPr>
          <p:spPr>
            <a:xfrm>
              <a:off x="6384032" y="5373216"/>
              <a:ext cx="25202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Trabajo de alguien más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E35200BD-0166-48A6-1E98-D505645DBE5D}"/>
                </a:ext>
              </a:extLst>
            </p:cNvPr>
            <p:cNvSpPr txBox="1"/>
            <p:nvPr/>
          </p:nvSpPr>
          <p:spPr>
            <a:xfrm>
              <a:off x="4079776" y="2204864"/>
              <a:ext cx="25202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Tu trabajo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pic>
        <p:nvPicPr>
          <p:cNvPr id="102" name="Imagen 101">
            <a:extLst>
              <a:ext uri="{FF2B5EF4-FFF2-40B4-BE49-F238E27FC236}">
                <a16:creationId xmlns:a16="http://schemas.microsoft.com/office/drawing/2014/main" id="{CE1EA870-2670-E557-D65A-B39753E06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3024" y="1700808"/>
            <a:ext cx="10708771" cy="4797466"/>
          </a:xfrm>
          <a:prstGeom prst="roundRect">
            <a:avLst>
              <a:gd name="adj" fmla="val 8583"/>
            </a:avLst>
          </a:prstGeom>
        </p:spPr>
      </p:pic>
      <p:sp>
        <p:nvSpPr>
          <p:cNvPr id="103" name="Rectángulo: esquinas redondeadas 102">
            <a:extLst>
              <a:ext uri="{FF2B5EF4-FFF2-40B4-BE49-F238E27FC236}">
                <a16:creationId xmlns:a16="http://schemas.microsoft.com/office/drawing/2014/main" id="{40C423EB-7F61-66AB-33EC-BC2DC9712550}"/>
              </a:ext>
            </a:extLst>
          </p:cNvPr>
          <p:cNvSpPr/>
          <p:nvPr/>
        </p:nvSpPr>
        <p:spPr>
          <a:xfrm>
            <a:off x="8894163" y="14158192"/>
            <a:ext cx="1225376" cy="216024"/>
          </a:xfrm>
          <a:prstGeom prst="roundRect">
            <a:avLst/>
          </a:prstGeom>
          <a:noFill/>
          <a:ln w="2857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ADF62D59-6E78-4864-305C-3CA723FDFC3E}"/>
              </a:ext>
            </a:extLst>
          </p:cNvPr>
          <p:cNvSpPr txBox="1"/>
          <p:nvPr/>
        </p:nvSpPr>
        <p:spPr>
          <a:xfrm>
            <a:off x="-8305600" y="1556792"/>
            <a:ext cx="812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Fork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Nuevo repositorio que comparte la configuración de visibilidad y código con el repositorio “ascendente” original.</a:t>
            </a:r>
          </a:p>
        </p:txBody>
      </p:sp>
      <p:pic>
        <p:nvPicPr>
          <p:cNvPr id="4102" name="Picture 6" descr="Microsoft Word Logo - PNG y Vector">
            <a:extLst>
              <a:ext uri="{FF2B5EF4-FFF2-40B4-BE49-F238E27FC236}">
                <a16:creationId xmlns:a16="http://schemas.microsoft.com/office/drawing/2014/main" id="{AA34DB8E-AA9E-B167-BEEC-83FCF0859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5644" y="2636912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CuadroTexto 106">
            <a:extLst>
              <a:ext uri="{FF2B5EF4-FFF2-40B4-BE49-F238E27FC236}">
                <a16:creationId xmlns:a16="http://schemas.microsoft.com/office/drawing/2014/main" id="{C8E943F1-ED31-9EDA-7610-1C04E9803055}"/>
              </a:ext>
            </a:extLst>
          </p:cNvPr>
          <p:cNvSpPr txBox="1"/>
          <p:nvPr/>
        </p:nvSpPr>
        <p:spPr>
          <a:xfrm>
            <a:off x="8112224" y="3429000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8" name="Picture 6" descr="Microsoft Word Logo - PNG y Vector">
            <a:extLst>
              <a:ext uri="{FF2B5EF4-FFF2-40B4-BE49-F238E27FC236}">
                <a16:creationId xmlns:a16="http://schemas.microsoft.com/office/drawing/2014/main" id="{86D04AED-60CD-39AA-E34A-8A622DDFD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1828" y="2636912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9" name="CuadroTexto 108">
            <a:extLst>
              <a:ext uri="{FF2B5EF4-FFF2-40B4-BE49-F238E27FC236}">
                <a16:creationId xmlns:a16="http://schemas.microsoft.com/office/drawing/2014/main" id="{1989CF5D-4962-79EF-9BD9-D0487577DEF7}"/>
              </a:ext>
            </a:extLst>
          </p:cNvPr>
          <p:cNvSpPr txBox="1"/>
          <p:nvPr/>
        </p:nvSpPr>
        <p:spPr>
          <a:xfrm>
            <a:off x="9768408" y="3429000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10" name="Picture 6" descr="Microsoft Word Logo - PNG y Vector">
            <a:extLst>
              <a:ext uri="{FF2B5EF4-FFF2-40B4-BE49-F238E27FC236}">
                <a16:creationId xmlns:a16="http://schemas.microsoft.com/office/drawing/2014/main" id="{3B85A738-6180-0A0D-032D-8FB57A1EF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5644" y="3933056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" name="CuadroTexto 110">
            <a:extLst>
              <a:ext uri="{FF2B5EF4-FFF2-40B4-BE49-F238E27FC236}">
                <a16:creationId xmlns:a16="http://schemas.microsoft.com/office/drawing/2014/main" id="{A38E68CC-58E9-1D5F-D44A-A82DE46330A6}"/>
              </a:ext>
            </a:extLst>
          </p:cNvPr>
          <p:cNvSpPr txBox="1"/>
          <p:nvPr/>
        </p:nvSpPr>
        <p:spPr>
          <a:xfrm>
            <a:off x="8112224" y="4797152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12" name="Picture 6" descr="Microsoft Word Logo - PNG y Vector">
            <a:extLst>
              <a:ext uri="{FF2B5EF4-FFF2-40B4-BE49-F238E27FC236}">
                <a16:creationId xmlns:a16="http://schemas.microsoft.com/office/drawing/2014/main" id="{94C1A9A5-08C8-D232-8A05-B919F67CF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3836" y="3933056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CuadroTexto 112">
            <a:extLst>
              <a:ext uri="{FF2B5EF4-FFF2-40B4-BE49-F238E27FC236}">
                <a16:creationId xmlns:a16="http://schemas.microsoft.com/office/drawing/2014/main" id="{F6F1C2D5-D25A-1259-4A66-DE5FC01006CC}"/>
              </a:ext>
            </a:extLst>
          </p:cNvPr>
          <p:cNvSpPr txBox="1"/>
          <p:nvPr/>
        </p:nvSpPr>
        <p:spPr>
          <a:xfrm>
            <a:off x="9840416" y="4797152"/>
            <a:ext cx="20162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14" name="Picture 6" descr="Microsoft Word Logo - PNG y Vector">
            <a:extLst>
              <a:ext uri="{FF2B5EF4-FFF2-40B4-BE49-F238E27FC236}">
                <a16:creationId xmlns:a16="http://schemas.microsoft.com/office/drawing/2014/main" id="{49B3952F-1A99-367D-1796-478515B91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272" y="5157192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5" name="CuadroTexto 114">
            <a:extLst>
              <a:ext uri="{FF2B5EF4-FFF2-40B4-BE49-F238E27FC236}">
                <a16:creationId xmlns:a16="http://schemas.microsoft.com/office/drawing/2014/main" id="{CD4AAD2F-45A2-CF55-C68C-7B9D657B64AD}"/>
              </a:ext>
            </a:extLst>
          </p:cNvPr>
          <p:cNvSpPr txBox="1"/>
          <p:nvPr/>
        </p:nvSpPr>
        <p:spPr>
          <a:xfrm>
            <a:off x="8256240" y="594928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Tareaestasi2finalultima.docx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16" name="Picture 6" descr="Microsoft Word Logo - PNG y Vector">
            <a:extLst>
              <a:ext uri="{FF2B5EF4-FFF2-40B4-BE49-F238E27FC236}">
                <a16:creationId xmlns:a16="http://schemas.microsoft.com/office/drawing/2014/main" id="{BDED3363-2217-07B7-D30E-9CD7C4DDB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2464" y="5157192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7" name="CuadroTexto 116">
            <a:extLst>
              <a:ext uri="{FF2B5EF4-FFF2-40B4-BE49-F238E27FC236}">
                <a16:creationId xmlns:a16="http://schemas.microsoft.com/office/drawing/2014/main" id="{DE89033B-EBC6-BF4F-C8D3-A68269C2D36D}"/>
              </a:ext>
            </a:extLst>
          </p:cNvPr>
          <p:cNvSpPr txBox="1"/>
          <p:nvPr/>
        </p:nvSpPr>
        <p:spPr>
          <a:xfrm>
            <a:off x="9768408" y="5949280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Tareaestasi2finalultimaPorfavor.docx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18" name="CuadroTexto 117">
            <a:extLst>
              <a:ext uri="{FF2B5EF4-FFF2-40B4-BE49-F238E27FC236}">
                <a16:creationId xmlns:a16="http://schemas.microsoft.com/office/drawing/2014/main" id="{FBF2756E-E162-73C5-C63B-2606488C804A}"/>
              </a:ext>
            </a:extLst>
          </p:cNvPr>
          <p:cNvSpPr txBox="1"/>
          <p:nvPr/>
        </p:nvSpPr>
        <p:spPr>
          <a:xfrm>
            <a:off x="623392" y="-2115616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&gt;&gt;RECOMENDACIONES DE USO</a:t>
            </a:r>
          </a:p>
        </p:txBody>
      </p:sp>
      <p:grpSp>
        <p:nvGrpSpPr>
          <p:cNvPr id="119" name="Grupo 118">
            <a:extLst>
              <a:ext uri="{FF2B5EF4-FFF2-40B4-BE49-F238E27FC236}">
                <a16:creationId xmlns:a16="http://schemas.microsoft.com/office/drawing/2014/main" id="{08067021-86F5-2576-4AE3-F62A1F420C4C}"/>
              </a:ext>
            </a:extLst>
          </p:cNvPr>
          <p:cNvGrpSpPr/>
          <p:nvPr/>
        </p:nvGrpSpPr>
        <p:grpSpPr>
          <a:xfrm>
            <a:off x="6640457" y="15370735"/>
            <a:ext cx="5297688" cy="3581270"/>
            <a:chOff x="6271255" y="2127795"/>
            <a:chExt cx="5297688" cy="3581270"/>
          </a:xfrm>
        </p:grpSpPr>
        <p:sp>
          <p:nvSpPr>
            <p:cNvPr id="120" name="Elipse 119">
              <a:extLst>
                <a:ext uri="{FF2B5EF4-FFF2-40B4-BE49-F238E27FC236}">
                  <a16:creationId xmlns:a16="http://schemas.microsoft.com/office/drawing/2014/main" id="{7B47F456-3FDD-8948-DAF7-848B8C425B78}"/>
                </a:ext>
              </a:extLst>
            </p:cNvPr>
            <p:cNvSpPr/>
            <p:nvPr/>
          </p:nvSpPr>
          <p:spPr>
            <a:xfrm>
              <a:off x="7639407" y="2127795"/>
              <a:ext cx="2664296" cy="2232248"/>
            </a:xfrm>
            <a:prstGeom prst="ellipse">
              <a:avLst/>
            </a:prstGeom>
            <a:solidFill>
              <a:srgbClr val="FFFFFF">
                <a:alpha val="1411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21" name="Imagen 120">
              <a:extLst>
                <a:ext uri="{FF2B5EF4-FFF2-40B4-BE49-F238E27FC236}">
                  <a16:creationId xmlns:a16="http://schemas.microsoft.com/office/drawing/2014/main" id="{F3336CFC-B9C8-D92D-5EA8-3CA265E3F1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618" t="7491" r="50298" b="61293"/>
            <a:stretch/>
          </p:blipFill>
          <p:spPr>
            <a:xfrm>
              <a:off x="6271255" y="3501008"/>
              <a:ext cx="5297688" cy="2208057"/>
            </a:xfrm>
            <a:prstGeom prst="roundRect">
              <a:avLst>
                <a:gd name="adj" fmla="val 4556"/>
              </a:avLst>
            </a:prstGeom>
          </p:spPr>
        </p:pic>
        <p:pic>
          <p:nvPicPr>
            <p:cNvPr id="122" name="Imagen 121" descr="Mano de una persona&#10;&#10;Descripción generada automáticamente con confianza media">
              <a:extLst>
                <a:ext uri="{FF2B5EF4-FFF2-40B4-BE49-F238E27FC236}">
                  <a16:creationId xmlns:a16="http://schemas.microsoft.com/office/drawing/2014/main" id="{3FAA0C83-02DD-43CD-863D-5982EF705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72264" y="2564904"/>
              <a:ext cx="1058434" cy="739178"/>
            </a:xfrm>
            <a:prstGeom prst="rect">
              <a:avLst/>
            </a:prstGeom>
          </p:spPr>
        </p:pic>
      </p:grpSp>
      <p:grpSp>
        <p:nvGrpSpPr>
          <p:cNvPr id="123" name="Grupo 122">
            <a:extLst>
              <a:ext uri="{FF2B5EF4-FFF2-40B4-BE49-F238E27FC236}">
                <a16:creationId xmlns:a16="http://schemas.microsoft.com/office/drawing/2014/main" id="{E7C274A5-DD15-4A5E-BA9B-304CEF05F7D3}"/>
              </a:ext>
            </a:extLst>
          </p:cNvPr>
          <p:cNvGrpSpPr/>
          <p:nvPr/>
        </p:nvGrpSpPr>
        <p:grpSpPr>
          <a:xfrm>
            <a:off x="1352634" y="15519812"/>
            <a:ext cx="5038658" cy="3437255"/>
            <a:chOff x="839416" y="9760643"/>
            <a:chExt cx="5038658" cy="3437255"/>
          </a:xfrm>
        </p:grpSpPr>
        <p:sp>
          <p:nvSpPr>
            <p:cNvPr id="124" name="Elipse 123">
              <a:extLst>
                <a:ext uri="{FF2B5EF4-FFF2-40B4-BE49-F238E27FC236}">
                  <a16:creationId xmlns:a16="http://schemas.microsoft.com/office/drawing/2014/main" id="{80B3783B-C105-FC96-F026-397475209721}"/>
                </a:ext>
              </a:extLst>
            </p:cNvPr>
            <p:cNvSpPr/>
            <p:nvPr/>
          </p:nvSpPr>
          <p:spPr>
            <a:xfrm>
              <a:off x="2022783" y="9760643"/>
              <a:ext cx="2664296" cy="2232248"/>
            </a:xfrm>
            <a:prstGeom prst="ellipse">
              <a:avLst/>
            </a:prstGeom>
            <a:solidFill>
              <a:srgbClr val="FFFFFF">
                <a:alpha val="1411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25" name="Imagen 124">
              <a:extLst>
                <a:ext uri="{FF2B5EF4-FFF2-40B4-BE49-F238E27FC236}">
                  <a16:creationId xmlns:a16="http://schemas.microsoft.com/office/drawing/2014/main" id="{7AC4098B-79A5-6B65-1F94-E352BDA935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844" t="14501" r="51712" b="53958"/>
            <a:stretch/>
          </p:blipFill>
          <p:spPr>
            <a:xfrm>
              <a:off x="839416" y="10989840"/>
              <a:ext cx="5038658" cy="2208058"/>
            </a:xfrm>
            <a:prstGeom prst="roundRect">
              <a:avLst>
                <a:gd name="adj" fmla="val 3057"/>
              </a:avLst>
            </a:prstGeom>
          </p:spPr>
        </p:pic>
        <p:pic>
          <p:nvPicPr>
            <p:cNvPr id="126" name="Imagen 125" descr="Imagen que contiene luz, alimentos, pájaro&#10;&#10;Descripción generada automáticamente">
              <a:extLst>
                <a:ext uri="{FF2B5EF4-FFF2-40B4-BE49-F238E27FC236}">
                  <a16:creationId xmlns:a16="http://schemas.microsoft.com/office/drawing/2014/main" id="{9623601B-9561-BD96-7A1A-0B47AF254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>
              <a:off x="2958887" y="10192691"/>
              <a:ext cx="945227" cy="657938"/>
            </a:xfrm>
            <a:prstGeom prst="rect">
              <a:avLst/>
            </a:prstGeom>
          </p:spPr>
        </p:pic>
      </p:grpSp>
      <p:sp>
        <p:nvSpPr>
          <p:cNvPr id="127" name="CuadroTexto 126">
            <a:extLst>
              <a:ext uri="{FF2B5EF4-FFF2-40B4-BE49-F238E27FC236}">
                <a16:creationId xmlns:a16="http://schemas.microsoft.com/office/drawing/2014/main" id="{5749C0DA-59AE-06C9-CA91-AC0B49022D02}"/>
              </a:ext>
            </a:extLst>
          </p:cNvPr>
          <p:cNvSpPr txBox="1"/>
          <p:nvPr/>
        </p:nvSpPr>
        <p:spPr>
          <a:xfrm>
            <a:off x="15241016" y="980728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Son repositorios remotos alojados externamente. </a:t>
            </a:r>
          </a:p>
        </p:txBody>
      </p:sp>
      <p:grpSp>
        <p:nvGrpSpPr>
          <p:cNvPr id="4096" name="Grupo 4095">
            <a:extLst>
              <a:ext uri="{FF2B5EF4-FFF2-40B4-BE49-F238E27FC236}">
                <a16:creationId xmlns:a16="http://schemas.microsoft.com/office/drawing/2014/main" id="{81FDD725-A04F-65A7-CD71-ECC8B8E7FAFD}"/>
              </a:ext>
            </a:extLst>
          </p:cNvPr>
          <p:cNvGrpSpPr/>
          <p:nvPr/>
        </p:nvGrpSpPr>
        <p:grpSpPr>
          <a:xfrm>
            <a:off x="598712" y="8397552"/>
            <a:ext cx="11593288" cy="3744416"/>
            <a:chOff x="335360" y="2420888"/>
            <a:chExt cx="11593288" cy="3744416"/>
          </a:xfrm>
        </p:grpSpPr>
        <p:pic>
          <p:nvPicPr>
            <p:cNvPr id="4097" name="Picture 4" descr="2,119 3D Database Illustrations - Free in PNG, BLEND, GLTF - IconScout">
              <a:extLst>
                <a:ext uri="{FF2B5EF4-FFF2-40B4-BE49-F238E27FC236}">
                  <a16:creationId xmlns:a16="http://schemas.microsoft.com/office/drawing/2014/main" id="{1B8FF44C-1F83-1520-6F42-A680F83E70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prstClr val="black"/>
                <a:srgbClr val="B8A4EA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7928" y="2420888"/>
              <a:ext cx="1368152" cy="13681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99" name="CuadroTexto 4098">
              <a:extLst>
                <a:ext uri="{FF2B5EF4-FFF2-40B4-BE49-F238E27FC236}">
                  <a16:creationId xmlns:a16="http://schemas.microsoft.com/office/drawing/2014/main" id="{A773F1FE-5CCB-8BA6-FD02-AA03AAB1871A}"/>
                </a:ext>
              </a:extLst>
            </p:cNvPr>
            <p:cNvSpPr txBox="1"/>
            <p:nvPr/>
          </p:nvSpPr>
          <p:spPr>
            <a:xfrm>
              <a:off x="5087888" y="3717032"/>
              <a:ext cx="21602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Repo central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4101" name="Imagen 4100" descr="Una persona sosteniendo una laptop&#10;&#10;Descripción generada automáticamente con confianza media">
              <a:extLst>
                <a:ext uri="{FF2B5EF4-FFF2-40B4-BE49-F238E27FC236}">
                  <a16:creationId xmlns:a16="http://schemas.microsoft.com/office/drawing/2014/main" id="{F7FAFC74-8036-538F-C6BE-0C8195218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888088" y="4509120"/>
              <a:ext cx="3501954" cy="1656184"/>
            </a:xfrm>
            <a:prstGeom prst="rect">
              <a:avLst/>
            </a:prstGeom>
          </p:spPr>
        </p:pic>
        <p:pic>
          <p:nvPicPr>
            <p:cNvPr id="4103" name="Imagen 4102" descr="Imagen que contiene persona, tabla, mujer, hombre&#10;&#10;Descripción generada automáticamente">
              <a:extLst>
                <a:ext uri="{FF2B5EF4-FFF2-40B4-BE49-F238E27FC236}">
                  <a16:creationId xmlns:a16="http://schemas.microsoft.com/office/drawing/2014/main" id="{2866F048-A38D-9372-ECF5-7208F28A0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0" y="3933056"/>
              <a:ext cx="2376264" cy="2227747"/>
            </a:xfrm>
            <a:prstGeom prst="rect">
              <a:avLst/>
            </a:prstGeom>
          </p:spPr>
        </p:pic>
        <p:sp>
          <p:nvSpPr>
            <p:cNvPr id="4104" name="CuadroTexto 4103">
              <a:extLst>
                <a:ext uri="{FF2B5EF4-FFF2-40B4-BE49-F238E27FC236}">
                  <a16:creationId xmlns:a16="http://schemas.microsoft.com/office/drawing/2014/main" id="{4552BFA4-0BD0-9EB7-FB24-3D5375B53F1B}"/>
                </a:ext>
              </a:extLst>
            </p:cNvPr>
            <p:cNvSpPr txBox="1"/>
            <p:nvPr/>
          </p:nvSpPr>
          <p:spPr>
            <a:xfrm>
              <a:off x="335360" y="5733256"/>
              <a:ext cx="21602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Tu repo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4105" name="CuadroTexto 4104">
              <a:extLst>
                <a:ext uri="{FF2B5EF4-FFF2-40B4-BE49-F238E27FC236}">
                  <a16:creationId xmlns:a16="http://schemas.microsoft.com/office/drawing/2014/main" id="{CEAB4F47-2A9F-CCE2-2523-B39B5B5DBE19}"/>
                </a:ext>
              </a:extLst>
            </p:cNvPr>
            <p:cNvSpPr txBox="1"/>
            <p:nvPr/>
          </p:nvSpPr>
          <p:spPr>
            <a:xfrm>
              <a:off x="10560496" y="5517232"/>
              <a:ext cx="13681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El repo de Jony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4106" name="Picture 4" descr="2,119 3D Database Illustrations - Free in PNG, BLEND, GLTF - IconScout">
              <a:extLst>
                <a:ext uri="{FF2B5EF4-FFF2-40B4-BE49-F238E27FC236}">
                  <a16:creationId xmlns:a16="http://schemas.microsoft.com/office/drawing/2014/main" id="{34136389-B990-41B5-6884-609C211DA6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prstClr val="black"/>
                <a:srgbClr val="B8A4EA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5440" y="4797152"/>
              <a:ext cx="864096" cy="864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7" name="Picture 4" descr="2,119 3D Database Illustrations - Free in PNG, BLEND, GLTF - IconScout">
              <a:extLst>
                <a:ext uri="{FF2B5EF4-FFF2-40B4-BE49-F238E27FC236}">
                  <a16:creationId xmlns:a16="http://schemas.microsoft.com/office/drawing/2014/main" id="{F9AC2A8D-9256-362F-3ED2-8B4DFE3330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prstClr val="black"/>
                <a:srgbClr val="B8A4EA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76520" y="4653136"/>
              <a:ext cx="864096" cy="864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108" name="Conector recto de flecha 4107">
              <a:extLst>
                <a:ext uri="{FF2B5EF4-FFF2-40B4-BE49-F238E27FC236}">
                  <a16:creationId xmlns:a16="http://schemas.microsoft.com/office/drawing/2014/main" id="{614554BA-568B-F914-2FD4-A534E0FE03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63752" y="3861048"/>
              <a:ext cx="1512168" cy="108012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9" name="Conector recto de flecha 4108">
              <a:extLst>
                <a:ext uri="{FF2B5EF4-FFF2-40B4-BE49-F238E27FC236}">
                  <a16:creationId xmlns:a16="http://schemas.microsoft.com/office/drawing/2014/main" id="{F90A4FE2-B6D4-E1E5-B4E7-CB2743A08702}"/>
                </a:ext>
              </a:extLst>
            </p:cNvPr>
            <p:cNvCxnSpPr>
              <a:cxnSpLocks/>
            </p:cNvCxnSpPr>
            <p:nvPr/>
          </p:nvCxnSpPr>
          <p:spPr>
            <a:xfrm>
              <a:off x="4727848" y="5661248"/>
              <a:ext cx="1944216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62173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ctángulo: esquinas redondeadas 100">
            <a:extLst>
              <a:ext uri="{FF2B5EF4-FFF2-40B4-BE49-F238E27FC236}">
                <a16:creationId xmlns:a16="http://schemas.microsoft.com/office/drawing/2014/main" id="{AE92F51D-7E4E-8162-36E2-686E31841366}"/>
              </a:ext>
            </a:extLst>
          </p:cNvPr>
          <p:cNvSpPr/>
          <p:nvPr/>
        </p:nvSpPr>
        <p:spPr>
          <a:xfrm>
            <a:off x="695400" y="9405664"/>
            <a:ext cx="7200800" cy="3456384"/>
          </a:xfrm>
          <a:prstGeom prst="roundRect">
            <a:avLst/>
          </a:prstGeom>
          <a:solidFill>
            <a:schemeClr val="bg1">
              <a:alpha val="12157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2C8094E-750E-5609-244E-A0EB3E3AA667}"/>
              </a:ext>
            </a:extLst>
          </p:cNvPr>
          <p:cNvSpPr txBox="1"/>
          <p:nvPr/>
        </p:nvSpPr>
        <p:spPr>
          <a:xfrm>
            <a:off x="623392" y="83671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2392009" y="185386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-2175985" y="278996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15B54D5F-DE5D-0A3E-EB5D-16B9ECFEBF58}"/>
              </a:ext>
            </a:extLst>
          </p:cNvPr>
          <p:cNvSpPr txBox="1"/>
          <p:nvPr/>
        </p:nvSpPr>
        <p:spPr>
          <a:xfrm>
            <a:off x="-8392466" y="1450876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Branches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Aísla aquello en lo que estás trabajando.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F8B4622-881D-21A2-2774-F109357256D9}"/>
              </a:ext>
            </a:extLst>
          </p:cNvPr>
          <p:cNvSpPr/>
          <p:nvPr/>
        </p:nvSpPr>
        <p:spPr>
          <a:xfrm>
            <a:off x="10992544" y="4869160"/>
            <a:ext cx="3503712" cy="3312368"/>
          </a:xfrm>
          <a:prstGeom prst="ellipse">
            <a:avLst/>
          </a:prstGeom>
          <a:solidFill>
            <a:srgbClr val="E7E6E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54F7F230-3AE2-F79A-D28F-65EA7740F26A}"/>
              </a:ext>
            </a:extLst>
          </p:cNvPr>
          <p:cNvSpPr/>
          <p:nvPr/>
        </p:nvSpPr>
        <p:spPr>
          <a:xfrm>
            <a:off x="9624392" y="-2475656"/>
            <a:ext cx="4439816" cy="446449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C25EA221-F72A-49AA-192E-095B8C9B19D9}"/>
              </a:ext>
            </a:extLst>
          </p:cNvPr>
          <p:cNvSpPr/>
          <p:nvPr/>
        </p:nvSpPr>
        <p:spPr>
          <a:xfrm>
            <a:off x="11640616" y="2492896"/>
            <a:ext cx="1847528" cy="175557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1AF5D11-358A-977A-A092-21C1CA3C1A09}"/>
              </a:ext>
            </a:extLst>
          </p:cNvPr>
          <p:cNvSpPr txBox="1"/>
          <p:nvPr/>
        </p:nvSpPr>
        <p:spPr>
          <a:xfrm>
            <a:off x="-8521624" y="1844824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Puntero para las instantáneas de los cambios. </a:t>
            </a:r>
          </a:p>
        </p:txBody>
      </p:sp>
      <p:grpSp>
        <p:nvGrpSpPr>
          <p:cNvPr id="100" name="Grupo 99">
            <a:extLst>
              <a:ext uri="{FF2B5EF4-FFF2-40B4-BE49-F238E27FC236}">
                <a16:creationId xmlns:a16="http://schemas.microsoft.com/office/drawing/2014/main" id="{2B30AD48-E2B0-6EB7-D64C-29790EA2DF7A}"/>
              </a:ext>
            </a:extLst>
          </p:cNvPr>
          <p:cNvGrpSpPr/>
          <p:nvPr/>
        </p:nvGrpSpPr>
        <p:grpSpPr>
          <a:xfrm>
            <a:off x="839416" y="9549680"/>
            <a:ext cx="6696744" cy="3024336"/>
            <a:chOff x="2063552" y="2204864"/>
            <a:chExt cx="7848872" cy="3476129"/>
          </a:xfrm>
        </p:grpSpPr>
        <p:sp>
          <p:nvSpPr>
            <p:cNvPr id="46" name="Elipse 45">
              <a:extLst>
                <a:ext uri="{FF2B5EF4-FFF2-40B4-BE49-F238E27FC236}">
                  <a16:creationId xmlns:a16="http://schemas.microsoft.com/office/drawing/2014/main" id="{1DA7BA81-B649-78C5-3F64-7CABD2C72FC0}"/>
                </a:ext>
              </a:extLst>
            </p:cNvPr>
            <p:cNvSpPr/>
            <p:nvPr/>
          </p:nvSpPr>
          <p:spPr>
            <a:xfrm>
              <a:off x="2351584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97F80A3C-BD83-AE0E-6E1B-0E9CF60617A0}"/>
                </a:ext>
              </a:extLst>
            </p:cNvPr>
            <p:cNvSpPr/>
            <p:nvPr/>
          </p:nvSpPr>
          <p:spPr>
            <a:xfrm>
              <a:off x="4655840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2" name="Elipse 51">
              <a:extLst>
                <a:ext uri="{FF2B5EF4-FFF2-40B4-BE49-F238E27FC236}">
                  <a16:creationId xmlns:a16="http://schemas.microsoft.com/office/drawing/2014/main" id="{199B4293-7907-B724-18AB-244E160485A5}"/>
                </a:ext>
              </a:extLst>
            </p:cNvPr>
            <p:cNvSpPr/>
            <p:nvPr/>
          </p:nvSpPr>
          <p:spPr>
            <a:xfrm>
              <a:off x="5519936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4" name="Elipse 53">
              <a:extLst>
                <a:ext uri="{FF2B5EF4-FFF2-40B4-BE49-F238E27FC236}">
                  <a16:creationId xmlns:a16="http://schemas.microsoft.com/office/drawing/2014/main" id="{56E56F27-9EA4-C531-46B3-4D790AA07C4E}"/>
                </a:ext>
              </a:extLst>
            </p:cNvPr>
            <p:cNvSpPr/>
            <p:nvPr/>
          </p:nvSpPr>
          <p:spPr>
            <a:xfrm>
              <a:off x="7608168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7" name="Elipse 56">
              <a:extLst>
                <a:ext uri="{FF2B5EF4-FFF2-40B4-BE49-F238E27FC236}">
                  <a16:creationId xmlns:a16="http://schemas.microsoft.com/office/drawing/2014/main" id="{A83F31B0-2DEF-E5DC-E189-D03DF9938633}"/>
                </a:ext>
              </a:extLst>
            </p:cNvPr>
            <p:cNvSpPr/>
            <p:nvPr/>
          </p:nvSpPr>
          <p:spPr>
            <a:xfrm>
              <a:off x="9408368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A1C39016-A34D-240B-AFFA-549F981A54C3}"/>
                </a:ext>
              </a:extLst>
            </p:cNvPr>
            <p:cNvSpPr/>
            <p:nvPr/>
          </p:nvSpPr>
          <p:spPr>
            <a:xfrm>
              <a:off x="4151784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3" name="Elipse 62">
              <a:extLst>
                <a:ext uri="{FF2B5EF4-FFF2-40B4-BE49-F238E27FC236}">
                  <a16:creationId xmlns:a16="http://schemas.microsoft.com/office/drawing/2014/main" id="{E8CB2089-5B3D-F77B-BCC8-7352F5D12031}"/>
                </a:ext>
              </a:extLst>
            </p:cNvPr>
            <p:cNvSpPr/>
            <p:nvPr/>
          </p:nvSpPr>
          <p:spPr>
            <a:xfrm>
              <a:off x="5087888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5" name="Elipse 64">
              <a:extLst>
                <a:ext uri="{FF2B5EF4-FFF2-40B4-BE49-F238E27FC236}">
                  <a16:creationId xmlns:a16="http://schemas.microsoft.com/office/drawing/2014/main" id="{7A63CDC9-6001-7592-1D7D-20AA6FEAFC46}"/>
                </a:ext>
              </a:extLst>
            </p:cNvPr>
            <p:cNvSpPr/>
            <p:nvPr/>
          </p:nvSpPr>
          <p:spPr>
            <a:xfrm>
              <a:off x="6023992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7" name="Elipse 66">
              <a:extLst>
                <a:ext uri="{FF2B5EF4-FFF2-40B4-BE49-F238E27FC236}">
                  <a16:creationId xmlns:a16="http://schemas.microsoft.com/office/drawing/2014/main" id="{913596C5-6D4A-983D-79C6-1000FCB685DA}"/>
                </a:ext>
              </a:extLst>
            </p:cNvPr>
            <p:cNvSpPr/>
            <p:nvPr/>
          </p:nvSpPr>
          <p:spPr>
            <a:xfrm>
              <a:off x="7392144" y="4797152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6986FF">
                    <a:tint val="66000"/>
                    <a:satMod val="160000"/>
                  </a:srgbClr>
                </a:gs>
                <a:gs pos="50000">
                  <a:srgbClr val="6986FF">
                    <a:tint val="44500"/>
                    <a:satMod val="160000"/>
                  </a:srgbClr>
                </a:gs>
                <a:gs pos="100000">
                  <a:srgbClr val="6986FF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cxnSp>
          <p:nvCxnSpPr>
            <p:cNvPr id="72" name="Conector: angular 71">
              <a:extLst>
                <a:ext uri="{FF2B5EF4-FFF2-40B4-BE49-F238E27FC236}">
                  <a16:creationId xmlns:a16="http://schemas.microsoft.com/office/drawing/2014/main" id="{B9A4E415-685D-952A-30F6-A7B3AC46CF77}"/>
                </a:ext>
              </a:extLst>
            </p:cNvPr>
            <p:cNvCxnSpPr>
              <a:cxnSpLocks/>
              <a:stCxn id="46" idx="6"/>
              <a:endCxn id="61" idx="2"/>
            </p:cNvCxnSpPr>
            <p:nvPr/>
          </p:nvCxnSpPr>
          <p:spPr>
            <a:xfrm flipV="1">
              <a:off x="2855640" y="2816932"/>
              <a:ext cx="1296144" cy="1224136"/>
            </a:xfrm>
            <a:prstGeom prst="bentConnector3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7A0FFF57-EA7B-108C-0F1A-2076618010BF}"/>
                </a:ext>
              </a:extLst>
            </p:cNvPr>
            <p:cNvCxnSpPr>
              <a:stCxn id="46" idx="6"/>
              <a:endCxn id="50" idx="2"/>
            </p:cNvCxnSpPr>
            <p:nvPr/>
          </p:nvCxnSpPr>
          <p:spPr>
            <a:xfrm>
              <a:off x="2855640" y="4041068"/>
              <a:ext cx="1800200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ector recto 79">
              <a:extLst>
                <a:ext uri="{FF2B5EF4-FFF2-40B4-BE49-F238E27FC236}">
                  <a16:creationId xmlns:a16="http://schemas.microsoft.com/office/drawing/2014/main" id="{FD0B363C-FBAF-6437-3E8B-05D00D5E7064}"/>
                </a:ext>
              </a:extLst>
            </p:cNvPr>
            <p:cNvCxnSpPr>
              <a:stCxn id="50" idx="6"/>
              <a:endCxn id="52" idx="2"/>
            </p:cNvCxnSpPr>
            <p:nvPr/>
          </p:nvCxnSpPr>
          <p:spPr>
            <a:xfrm>
              <a:off x="5159896" y="4041068"/>
              <a:ext cx="360040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cto 81">
              <a:extLst>
                <a:ext uri="{FF2B5EF4-FFF2-40B4-BE49-F238E27FC236}">
                  <a16:creationId xmlns:a16="http://schemas.microsoft.com/office/drawing/2014/main" id="{17C0EA0D-6CEB-0CAE-CF27-0B59172E7BDF}"/>
                </a:ext>
              </a:extLst>
            </p:cNvPr>
            <p:cNvCxnSpPr>
              <a:stCxn id="52" idx="6"/>
              <a:endCxn id="54" idx="2"/>
            </p:cNvCxnSpPr>
            <p:nvPr/>
          </p:nvCxnSpPr>
          <p:spPr>
            <a:xfrm>
              <a:off x="6023992" y="4041068"/>
              <a:ext cx="1584176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9E535D05-7D42-77C5-573B-DB8F42C1CF73}"/>
                </a:ext>
              </a:extLst>
            </p:cNvPr>
            <p:cNvCxnSpPr>
              <a:stCxn id="54" idx="6"/>
              <a:endCxn id="57" idx="2"/>
            </p:cNvCxnSpPr>
            <p:nvPr/>
          </p:nvCxnSpPr>
          <p:spPr>
            <a:xfrm>
              <a:off x="8112224" y="4041068"/>
              <a:ext cx="1296144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: angular 85">
              <a:extLst>
                <a:ext uri="{FF2B5EF4-FFF2-40B4-BE49-F238E27FC236}">
                  <a16:creationId xmlns:a16="http://schemas.microsoft.com/office/drawing/2014/main" id="{C04EB545-6EA6-EE67-534F-CF4CA370CFB4}"/>
                </a:ext>
              </a:extLst>
            </p:cNvPr>
            <p:cNvCxnSpPr>
              <a:stCxn id="52" idx="4"/>
              <a:endCxn id="67" idx="2"/>
            </p:cNvCxnSpPr>
            <p:nvPr/>
          </p:nvCxnSpPr>
          <p:spPr>
            <a:xfrm rot="16200000" flipH="1">
              <a:off x="6204012" y="3861048"/>
              <a:ext cx="756084" cy="1620180"/>
            </a:xfrm>
            <a:prstGeom prst="bentConnector2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: angular 87">
              <a:extLst>
                <a:ext uri="{FF2B5EF4-FFF2-40B4-BE49-F238E27FC236}">
                  <a16:creationId xmlns:a16="http://schemas.microsoft.com/office/drawing/2014/main" id="{20B50C16-9046-F9E0-5198-27B63481D2A5}"/>
                </a:ext>
              </a:extLst>
            </p:cNvPr>
            <p:cNvCxnSpPr>
              <a:stCxn id="67" idx="6"/>
              <a:endCxn id="57" idx="4"/>
            </p:cNvCxnSpPr>
            <p:nvPr/>
          </p:nvCxnSpPr>
          <p:spPr>
            <a:xfrm flipV="1">
              <a:off x="7896200" y="4293096"/>
              <a:ext cx="1764196" cy="756084"/>
            </a:xfrm>
            <a:prstGeom prst="bentConnector2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recto 89">
              <a:extLst>
                <a:ext uri="{FF2B5EF4-FFF2-40B4-BE49-F238E27FC236}">
                  <a16:creationId xmlns:a16="http://schemas.microsoft.com/office/drawing/2014/main" id="{A2F3A7A9-CD20-BF59-FF4C-F0561F1FF3FA}"/>
                </a:ext>
              </a:extLst>
            </p:cNvPr>
            <p:cNvCxnSpPr>
              <a:cxnSpLocks/>
              <a:stCxn id="61" idx="6"/>
              <a:endCxn id="63" idx="2"/>
            </p:cNvCxnSpPr>
            <p:nvPr/>
          </p:nvCxnSpPr>
          <p:spPr>
            <a:xfrm>
              <a:off x="4655840" y="2816932"/>
              <a:ext cx="432048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DDBB01E4-8BC2-9EE7-2634-CD22A704D9CC}"/>
                </a:ext>
              </a:extLst>
            </p:cNvPr>
            <p:cNvCxnSpPr>
              <a:stCxn id="63" idx="6"/>
              <a:endCxn id="65" idx="2"/>
            </p:cNvCxnSpPr>
            <p:nvPr/>
          </p:nvCxnSpPr>
          <p:spPr>
            <a:xfrm>
              <a:off x="5591944" y="2816932"/>
              <a:ext cx="432048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: angular 94">
              <a:extLst>
                <a:ext uri="{FF2B5EF4-FFF2-40B4-BE49-F238E27FC236}">
                  <a16:creationId xmlns:a16="http://schemas.microsoft.com/office/drawing/2014/main" id="{21665921-7AC1-010D-C7AD-5992B72E9CD1}"/>
                </a:ext>
              </a:extLst>
            </p:cNvPr>
            <p:cNvCxnSpPr>
              <a:stCxn id="65" idx="6"/>
              <a:endCxn id="54" idx="2"/>
            </p:cNvCxnSpPr>
            <p:nvPr/>
          </p:nvCxnSpPr>
          <p:spPr>
            <a:xfrm>
              <a:off x="6528048" y="2816932"/>
              <a:ext cx="1080120" cy="1224136"/>
            </a:xfrm>
            <a:prstGeom prst="bentConnector3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CuadroTexto 95">
              <a:extLst>
                <a:ext uri="{FF2B5EF4-FFF2-40B4-BE49-F238E27FC236}">
                  <a16:creationId xmlns:a16="http://schemas.microsoft.com/office/drawing/2014/main" id="{521CE751-FB63-B988-026D-9C6C91BA7F16}"/>
                </a:ext>
              </a:extLst>
            </p:cNvPr>
            <p:cNvSpPr txBox="1"/>
            <p:nvPr/>
          </p:nvSpPr>
          <p:spPr>
            <a:xfrm>
              <a:off x="2063552" y="4365104"/>
              <a:ext cx="11521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Master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08CC3E30-50AE-B0A1-9E6B-E93EBBD883F4}"/>
                </a:ext>
              </a:extLst>
            </p:cNvPr>
            <p:cNvSpPr txBox="1"/>
            <p:nvPr/>
          </p:nvSpPr>
          <p:spPr>
            <a:xfrm>
              <a:off x="6384032" y="5373216"/>
              <a:ext cx="25202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Trabajo de alguien más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E35200BD-0166-48A6-1E98-D505645DBE5D}"/>
                </a:ext>
              </a:extLst>
            </p:cNvPr>
            <p:cNvSpPr txBox="1"/>
            <p:nvPr/>
          </p:nvSpPr>
          <p:spPr>
            <a:xfrm>
              <a:off x="4079776" y="2204864"/>
              <a:ext cx="25202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Tu trabajo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103" name="Rectángulo: esquinas redondeadas 102">
            <a:extLst>
              <a:ext uri="{FF2B5EF4-FFF2-40B4-BE49-F238E27FC236}">
                <a16:creationId xmlns:a16="http://schemas.microsoft.com/office/drawing/2014/main" id="{40C423EB-7F61-66AB-33EC-BC2DC9712550}"/>
              </a:ext>
            </a:extLst>
          </p:cNvPr>
          <p:cNvSpPr/>
          <p:nvPr/>
        </p:nvSpPr>
        <p:spPr>
          <a:xfrm>
            <a:off x="8894163" y="14158192"/>
            <a:ext cx="1225376" cy="216024"/>
          </a:xfrm>
          <a:prstGeom prst="roundRect">
            <a:avLst/>
          </a:prstGeom>
          <a:noFill/>
          <a:ln w="2857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ADF62D59-6E78-4864-305C-3CA723FDFC3E}"/>
              </a:ext>
            </a:extLst>
          </p:cNvPr>
          <p:cNvSpPr txBox="1"/>
          <p:nvPr/>
        </p:nvSpPr>
        <p:spPr>
          <a:xfrm>
            <a:off x="-8881664" y="2636912"/>
            <a:ext cx="812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Fork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Nuevo repositorio que comparte la configuración de visibilidad y código con el repositorio “ascendente” original.</a:t>
            </a:r>
          </a:p>
        </p:txBody>
      </p:sp>
      <p:pic>
        <p:nvPicPr>
          <p:cNvPr id="4102" name="Picture 6" descr="Microsoft Word Logo - PNG y Vector">
            <a:extLst>
              <a:ext uri="{FF2B5EF4-FFF2-40B4-BE49-F238E27FC236}">
                <a16:creationId xmlns:a16="http://schemas.microsoft.com/office/drawing/2014/main" id="{AA34DB8E-AA9E-B167-BEEC-83FCF0859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5804" y="810952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CuadroTexto 106">
            <a:extLst>
              <a:ext uri="{FF2B5EF4-FFF2-40B4-BE49-F238E27FC236}">
                <a16:creationId xmlns:a16="http://schemas.microsoft.com/office/drawing/2014/main" id="{C8E943F1-ED31-9EDA-7610-1C04E9803055}"/>
              </a:ext>
            </a:extLst>
          </p:cNvPr>
          <p:cNvSpPr txBox="1"/>
          <p:nvPr/>
        </p:nvSpPr>
        <p:spPr>
          <a:xfrm>
            <a:off x="9552384" y="8901608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8" name="Picture 6" descr="Microsoft Word Logo - PNG y Vector">
            <a:extLst>
              <a:ext uri="{FF2B5EF4-FFF2-40B4-BE49-F238E27FC236}">
                <a16:creationId xmlns:a16="http://schemas.microsoft.com/office/drawing/2014/main" id="{86D04AED-60CD-39AA-E34A-8A622DDFD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1988" y="810952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9" name="CuadroTexto 108">
            <a:extLst>
              <a:ext uri="{FF2B5EF4-FFF2-40B4-BE49-F238E27FC236}">
                <a16:creationId xmlns:a16="http://schemas.microsoft.com/office/drawing/2014/main" id="{1989CF5D-4962-79EF-9BD9-D0487577DEF7}"/>
              </a:ext>
            </a:extLst>
          </p:cNvPr>
          <p:cNvSpPr txBox="1"/>
          <p:nvPr/>
        </p:nvSpPr>
        <p:spPr>
          <a:xfrm>
            <a:off x="11208568" y="8901608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10" name="Picture 6" descr="Microsoft Word Logo - PNG y Vector">
            <a:extLst>
              <a:ext uri="{FF2B5EF4-FFF2-40B4-BE49-F238E27FC236}">
                <a16:creationId xmlns:a16="http://schemas.microsoft.com/office/drawing/2014/main" id="{3B85A738-6180-0A0D-032D-8FB57A1EF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5804" y="9405664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" name="CuadroTexto 110">
            <a:extLst>
              <a:ext uri="{FF2B5EF4-FFF2-40B4-BE49-F238E27FC236}">
                <a16:creationId xmlns:a16="http://schemas.microsoft.com/office/drawing/2014/main" id="{A38E68CC-58E9-1D5F-D44A-A82DE46330A6}"/>
              </a:ext>
            </a:extLst>
          </p:cNvPr>
          <p:cNvSpPr txBox="1"/>
          <p:nvPr/>
        </p:nvSpPr>
        <p:spPr>
          <a:xfrm>
            <a:off x="9552384" y="10269760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12" name="Picture 6" descr="Microsoft Word Logo - PNG y Vector">
            <a:extLst>
              <a:ext uri="{FF2B5EF4-FFF2-40B4-BE49-F238E27FC236}">
                <a16:creationId xmlns:a16="http://schemas.microsoft.com/office/drawing/2014/main" id="{94C1A9A5-08C8-D232-8A05-B919F67CF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3996" y="9405664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CuadroTexto 112">
            <a:extLst>
              <a:ext uri="{FF2B5EF4-FFF2-40B4-BE49-F238E27FC236}">
                <a16:creationId xmlns:a16="http://schemas.microsoft.com/office/drawing/2014/main" id="{F6F1C2D5-D25A-1259-4A66-DE5FC01006CC}"/>
              </a:ext>
            </a:extLst>
          </p:cNvPr>
          <p:cNvSpPr txBox="1"/>
          <p:nvPr/>
        </p:nvSpPr>
        <p:spPr>
          <a:xfrm>
            <a:off x="11280576" y="10269760"/>
            <a:ext cx="20162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14" name="Picture 6" descr="Microsoft Word Logo - PNG y Vector">
            <a:extLst>
              <a:ext uri="{FF2B5EF4-FFF2-40B4-BE49-F238E27FC236}">
                <a16:creationId xmlns:a16="http://schemas.microsoft.com/office/drawing/2014/main" id="{49B3952F-1A99-367D-1796-478515B91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432" y="1062980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5" name="CuadroTexto 114">
            <a:extLst>
              <a:ext uri="{FF2B5EF4-FFF2-40B4-BE49-F238E27FC236}">
                <a16:creationId xmlns:a16="http://schemas.microsoft.com/office/drawing/2014/main" id="{CD4AAD2F-45A2-CF55-C68C-7B9D657B64AD}"/>
              </a:ext>
            </a:extLst>
          </p:cNvPr>
          <p:cNvSpPr txBox="1"/>
          <p:nvPr/>
        </p:nvSpPr>
        <p:spPr>
          <a:xfrm>
            <a:off x="9696400" y="11421888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Tareaestasi2finalultima.docx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16" name="Picture 6" descr="Microsoft Word Logo - PNG y Vector">
            <a:extLst>
              <a:ext uri="{FF2B5EF4-FFF2-40B4-BE49-F238E27FC236}">
                <a16:creationId xmlns:a16="http://schemas.microsoft.com/office/drawing/2014/main" id="{BDED3363-2217-07B7-D30E-9CD7C4DDB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2624" y="1062980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7" name="CuadroTexto 116">
            <a:extLst>
              <a:ext uri="{FF2B5EF4-FFF2-40B4-BE49-F238E27FC236}">
                <a16:creationId xmlns:a16="http://schemas.microsoft.com/office/drawing/2014/main" id="{DE89033B-EBC6-BF4F-C8D3-A68269C2D36D}"/>
              </a:ext>
            </a:extLst>
          </p:cNvPr>
          <p:cNvSpPr txBox="1"/>
          <p:nvPr/>
        </p:nvSpPr>
        <p:spPr>
          <a:xfrm>
            <a:off x="11208568" y="11421888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Tareaestasi2finalultimaPorfavor.docx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18" name="CuadroTexto 117">
            <a:extLst>
              <a:ext uri="{FF2B5EF4-FFF2-40B4-BE49-F238E27FC236}">
                <a16:creationId xmlns:a16="http://schemas.microsoft.com/office/drawing/2014/main" id="{FBF2756E-E162-73C5-C63B-2606488C804A}"/>
              </a:ext>
            </a:extLst>
          </p:cNvPr>
          <p:cNvSpPr txBox="1"/>
          <p:nvPr/>
        </p:nvSpPr>
        <p:spPr>
          <a:xfrm>
            <a:off x="623392" y="-2115616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&gt;&gt;RECOMENDACIONES DE USO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E6E21E4-72CF-E73D-3002-6F6B7BF6C6DC}"/>
              </a:ext>
            </a:extLst>
          </p:cNvPr>
          <p:cNvSpPr txBox="1"/>
          <p:nvPr/>
        </p:nvSpPr>
        <p:spPr>
          <a:xfrm>
            <a:off x="2351584" y="1772816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Son repositorios remotos alojados externamente. </a:t>
            </a: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9A560C50-28BE-7C64-C92C-1519E961FB25}"/>
              </a:ext>
            </a:extLst>
          </p:cNvPr>
          <p:cNvGrpSpPr/>
          <p:nvPr/>
        </p:nvGrpSpPr>
        <p:grpSpPr>
          <a:xfrm>
            <a:off x="335360" y="2420888"/>
            <a:ext cx="11593288" cy="3744416"/>
            <a:chOff x="335360" y="2420888"/>
            <a:chExt cx="11593288" cy="3744416"/>
          </a:xfrm>
        </p:grpSpPr>
        <p:pic>
          <p:nvPicPr>
            <p:cNvPr id="10244" name="Picture 4" descr="2,119 3D Database Illustrations - Free in PNG, BLEND, GLTF - IconScout">
              <a:extLst>
                <a:ext uri="{FF2B5EF4-FFF2-40B4-BE49-F238E27FC236}">
                  <a16:creationId xmlns:a16="http://schemas.microsoft.com/office/drawing/2014/main" id="{10B9886C-3D7E-284C-557E-2527BE308B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rgbClr val="B8A4EA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7928" y="2420888"/>
              <a:ext cx="1368152" cy="13681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967AA397-1E03-5BE1-1F11-0FD03E3E6D47}"/>
                </a:ext>
              </a:extLst>
            </p:cNvPr>
            <p:cNvSpPr txBox="1"/>
            <p:nvPr/>
          </p:nvSpPr>
          <p:spPr>
            <a:xfrm>
              <a:off x="5087888" y="3717032"/>
              <a:ext cx="21602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Repo central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1" name="Imagen 10" descr="Una persona sosteniendo una laptop&#10;&#10;Descripción generada automáticamente con confianza media">
              <a:extLst>
                <a:ext uri="{FF2B5EF4-FFF2-40B4-BE49-F238E27FC236}">
                  <a16:creationId xmlns:a16="http://schemas.microsoft.com/office/drawing/2014/main" id="{0ECF3E43-ED5C-DDED-7BC9-1E77AC70B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888088" y="4509120"/>
              <a:ext cx="3501954" cy="1656184"/>
            </a:xfrm>
            <a:prstGeom prst="rect">
              <a:avLst/>
            </a:prstGeom>
          </p:spPr>
        </p:pic>
        <p:pic>
          <p:nvPicPr>
            <p:cNvPr id="16" name="Imagen 15" descr="Imagen que contiene persona, tabla, mujer, hombre&#10;&#10;Descripción generada automáticamente">
              <a:extLst>
                <a:ext uri="{FF2B5EF4-FFF2-40B4-BE49-F238E27FC236}">
                  <a16:creationId xmlns:a16="http://schemas.microsoft.com/office/drawing/2014/main" id="{39F95547-00E7-4C5A-A6FB-D779C5B3B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0" y="3933056"/>
              <a:ext cx="2376264" cy="2227747"/>
            </a:xfrm>
            <a:prstGeom prst="rect">
              <a:avLst/>
            </a:prstGeom>
          </p:spPr>
        </p:pic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E848D501-A45B-261A-C908-7E2DF0015D22}"/>
                </a:ext>
              </a:extLst>
            </p:cNvPr>
            <p:cNvSpPr txBox="1"/>
            <p:nvPr/>
          </p:nvSpPr>
          <p:spPr>
            <a:xfrm>
              <a:off x="335360" y="5733256"/>
              <a:ext cx="21602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Tu repo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2C42FC6C-4F94-34D8-BC36-F4E228462D99}"/>
                </a:ext>
              </a:extLst>
            </p:cNvPr>
            <p:cNvSpPr txBox="1"/>
            <p:nvPr/>
          </p:nvSpPr>
          <p:spPr>
            <a:xfrm>
              <a:off x="10560496" y="5517232"/>
              <a:ext cx="13681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El repo de Jony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9" name="Picture 4" descr="2,119 3D Database Illustrations - Free in PNG, BLEND, GLTF - IconScout">
              <a:extLst>
                <a:ext uri="{FF2B5EF4-FFF2-40B4-BE49-F238E27FC236}">
                  <a16:creationId xmlns:a16="http://schemas.microsoft.com/office/drawing/2014/main" id="{7B14D52D-6CBD-F69B-0FB7-77D3767FE8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rgbClr val="B8A4EA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5440" y="4797152"/>
              <a:ext cx="864096" cy="864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2,119 3D Database Illustrations - Free in PNG, BLEND, GLTF - IconScout">
              <a:extLst>
                <a:ext uri="{FF2B5EF4-FFF2-40B4-BE49-F238E27FC236}">
                  <a16:creationId xmlns:a16="http://schemas.microsoft.com/office/drawing/2014/main" id="{8EB55AD6-1339-9674-E7E7-2BC1447DAB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rgbClr val="B8A4EA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76520" y="4653136"/>
              <a:ext cx="864096" cy="864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5" name="Conector recto de flecha 24">
              <a:extLst>
                <a:ext uri="{FF2B5EF4-FFF2-40B4-BE49-F238E27FC236}">
                  <a16:creationId xmlns:a16="http://schemas.microsoft.com/office/drawing/2014/main" id="{EB6A61ED-832E-4859-D3CB-ED0655F5C9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63752" y="3861048"/>
              <a:ext cx="1512168" cy="108012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de flecha 25">
              <a:extLst>
                <a:ext uri="{FF2B5EF4-FFF2-40B4-BE49-F238E27FC236}">
                  <a16:creationId xmlns:a16="http://schemas.microsoft.com/office/drawing/2014/main" id="{58CF1D57-8CFA-9B95-878E-2D3288CE3385}"/>
                </a:ext>
              </a:extLst>
            </p:cNvPr>
            <p:cNvCxnSpPr>
              <a:cxnSpLocks/>
            </p:cNvCxnSpPr>
            <p:nvPr/>
          </p:nvCxnSpPr>
          <p:spPr>
            <a:xfrm>
              <a:off x="4727848" y="5661248"/>
              <a:ext cx="1944216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Imagen 30">
            <a:extLst>
              <a:ext uri="{FF2B5EF4-FFF2-40B4-BE49-F238E27FC236}">
                <a16:creationId xmlns:a16="http://schemas.microsoft.com/office/drawing/2014/main" id="{9568CAA5-B04F-F7AF-7E55-7F2A940B50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408" y="8757592"/>
            <a:ext cx="10708771" cy="4797466"/>
          </a:xfrm>
          <a:prstGeom prst="roundRect">
            <a:avLst>
              <a:gd name="adj" fmla="val 8583"/>
            </a:avLst>
          </a:prstGeom>
        </p:spPr>
      </p:pic>
    </p:spTree>
    <p:extLst>
      <p:ext uri="{BB962C8B-B14F-4D97-AF65-F5344CB8AC3E}">
        <p14:creationId xmlns:p14="http://schemas.microsoft.com/office/powerpoint/2010/main" val="215801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ctángulo: esquinas redondeadas 100">
            <a:extLst>
              <a:ext uri="{FF2B5EF4-FFF2-40B4-BE49-F238E27FC236}">
                <a16:creationId xmlns:a16="http://schemas.microsoft.com/office/drawing/2014/main" id="{AE92F51D-7E4E-8162-36E2-686E31841366}"/>
              </a:ext>
            </a:extLst>
          </p:cNvPr>
          <p:cNvSpPr/>
          <p:nvPr/>
        </p:nvSpPr>
        <p:spPr>
          <a:xfrm>
            <a:off x="1631504" y="8685584"/>
            <a:ext cx="8928992" cy="3528392"/>
          </a:xfrm>
          <a:prstGeom prst="roundRect">
            <a:avLst/>
          </a:prstGeom>
          <a:solidFill>
            <a:schemeClr val="bg1">
              <a:alpha val="12157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2C8094E-750E-5609-244E-A0EB3E3AA667}"/>
              </a:ext>
            </a:extLst>
          </p:cNvPr>
          <p:cNvSpPr txBox="1"/>
          <p:nvPr/>
        </p:nvSpPr>
        <p:spPr>
          <a:xfrm>
            <a:off x="623392" y="83671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GITHUB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2392009" y="185386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15B54D5F-DE5D-0A3E-EB5D-16B9ECFEBF58}"/>
              </a:ext>
            </a:extLst>
          </p:cNvPr>
          <p:cNvSpPr txBox="1"/>
          <p:nvPr/>
        </p:nvSpPr>
        <p:spPr>
          <a:xfrm>
            <a:off x="-8161584" y="1484784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Branches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Aísla aquello en lo que estás trabajando.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1BFE8FC-C3D1-E0B7-574B-22EEC50F21C2}"/>
              </a:ext>
            </a:extLst>
          </p:cNvPr>
          <p:cNvSpPr txBox="1"/>
          <p:nvPr/>
        </p:nvSpPr>
        <p:spPr>
          <a:xfrm>
            <a:off x="2423592" y="1484784"/>
            <a:ext cx="812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Fork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Nuevo repositorio que comparte la configuración de visibilidad y código con el repositorio “ascendente” original.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3920C8ED-CC54-F6AC-CD9B-9FF28B861994}"/>
              </a:ext>
            </a:extLst>
          </p:cNvPr>
          <p:cNvSpPr txBox="1"/>
          <p:nvPr/>
        </p:nvSpPr>
        <p:spPr>
          <a:xfrm>
            <a:off x="2086651" y="-1209176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&gt;&gt;FLUJO DE TRABAJO DE GIT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F8B4622-881D-21A2-2774-F109357256D9}"/>
              </a:ext>
            </a:extLst>
          </p:cNvPr>
          <p:cNvSpPr/>
          <p:nvPr/>
        </p:nvSpPr>
        <p:spPr>
          <a:xfrm>
            <a:off x="12360696" y="6309320"/>
            <a:ext cx="3503712" cy="3312368"/>
          </a:xfrm>
          <a:prstGeom prst="ellipse">
            <a:avLst/>
          </a:prstGeom>
          <a:solidFill>
            <a:srgbClr val="E7E6E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54F7F230-3AE2-F79A-D28F-65EA7740F26A}"/>
              </a:ext>
            </a:extLst>
          </p:cNvPr>
          <p:cNvSpPr/>
          <p:nvPr/>
        </p:nvSpPr>
        <p:spPr>
          <a:xfrm>
            <a:off x="12360696" y="-3915816"/>
            <a:ext cx="4439816" cy="446449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C25EA221-F72A-49AA-192E-095B8C9B19D9}"/>
              </a:ext>
            </a:extLst>
          </p:cNvPr>
          <p:cNvSpPr/>
          <p:nvPr/>
        </p:nvSpPr>
        <p:spPr>
          <a:xfrm>
            <a:off x="13152784" y="2420888"/>
            <a:ext cx="1847528" cy="175557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1AF5D11-358A-977A-A092-21C1CA3C1A09}"/>
              </a:ext>
            </a:extLst>
          </p:cNvPr>
          <p:cNvSpPr txBox="1"/>
          <p:nvPr/>
        </p:nvSpPr>
        <p:spPr>
          <a:xfrm>
            <a:off x="-8290742" y="1878732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Puntero para las instantáneas de los cambios. </a:t>
            </a:r>
          </a:p>
        </p:txBody>
      </p:sp>
      <p:grpSp>
        <p:nvGrpSpPr>
          <p:cNvPr id="100" name="Grupo 99">
            <a:extLst>
              <a:ext uri="{FF2B5EF4-FFF2-40B4-BE49-F238E27FC236}">
                <a16:creationId xmlns:a16="http://schemas.microsoft.com/office/drawing/2014/main" id="{2B30AD48-E2B0-6EB7-D64C-29790EA2DF7A}"/>
              </a:ext>
            </a:extLst>
          </p:cNvPr>
          <p:cNvGrpSpPr/>
          <p:nvPr/>
        </p:nvGrpSpPr>
        <p:grpSpPr>
          <a:xfrm>
            <a:off x="2351584" y="8685584"/>
            <a:ext cx="7848872" cy="3476129"/>
            <a:chOff x="2063552" y="2204864"/>
            <a:chExt cx="7848872" cy="3476129"/>
          </a:xfrm>
        </p:grpSpPr>
        <p:sp>
          <p:nvSpPr>
            <p:cNvPr id="46" name="Elipse 45">
              <a:extLst>
                <a:ext uri="{FF2B5EF4-FFF2-40B4-BE49-F238E27FC236}">
                  <a16:creationId xmlns:a16="http://schemas.microsoft.com/office/drawing/2014/main" id="{1DA7BA81-B649-78C5-3F64-7CABD2C72FC0}"/>
                </a:ext>
              </a:extLst>
            </p:cNvPr>
            <p:cNvSpPr/>
            <p:nvPr/>
          </p:nvSpPr>
          <p:spPr>
            <a:xfrm>
              <a:off x="2351584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97F80A3C-BD83-AE0E-6E1B-0E9CF60617A0}"/>
                </a:ext>
              </a:extLst>
            </p:cNvPr>
            <p:cNvSpPr/>
            <p:nvPr/>
          </p:nvSpPr>
          <p:spPr>
            <a:xfrm>
              <a:off x="4655840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2" name="Elipse 51">
              <a:extLst>
                <a:ext uri="{FF2B5EF4-FFF2-40B4-BE49-F238E27FC236}">
                  <a16:creationId xmlns:a16="http://schemas.microsoft.com/office/drawing/2014/main" id="{199B4293-7907-B724-18AB-244E160485A5}"/>
                </a:ext>
              </a:extLst>
            </p:cNvPr>
            <p:cNvSpPr/>
            <p:nvPr/>
          </p:nvSpPr>
          <p:spPr>
            <a:xfrm>
              <a:off x="5519936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4" name="Elipse 53">
              <a:extLst>
                <a:ext uri="{FF2B5EF4-FFF2-40B4-BE49-F238E27FC236}">
                  <a16:creationId xmlns:a16="http://schemas.microsoft.com/office/drawing/2014/main" id="{56E56F27-9EA4-C531-46B3-4D790AA07C4E}"/>
                </a:ext>
              </a:extLst>
            </p:cNvPr>
            <p:cNvSpPr/>
            <p:nvPr/>
          </p:nvSpPr>
          <p:spPr>
            <a:xfrm>
              <a:off x="7608168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57" name="Elipse 56">
              <a:extLst>
                <a:ext uri="{FF2B5EF4-FFF2-40B4-BE49-F238E27FC236}">
                  <a16:creationId xmlns:a16="http://schemas.microsoft.com/office/drawing/2014/main" id="{A83F31B0-2DEF-E5DC-E189-D03DF9938633}"/>
                </a:ext>
              </a:extLst>
            </p:cNvPr>
            <p:cNvSpPr/>
            <p:nvPr/>
          </p:nvSpPr>
          <p:spPr>
            <a:xfrm>
              <a:off x="9408368" y="3789040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tint val="66000"/>
                    <a:satMod val="160000"/>
                  </a:srgbClr>
                </a:gs>
                <a:gs pos="50000">
                  <a:srgbClr val="7145D6">
                    <a:tint val="44500"/>
                    <a:satMod val="160000"/>
                  </a:srgbClr>
                </a:gs>
                <a:gs pos="100000">
                  <a:srgbClr val="7145D6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A1C39016-A34D-240B-AFFA-549F981A54C3}"/>
                </a:ext>
              </a:extLst>
            </p:cNvPr>
            <p:cNvSpPr/>
            <p:nvPr/>
          </p:nvSpPr>
          <p:spPr>
            <a:xfrm>
              <a:off x="4151784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3" name="Elipse 62">
              <a:extLst>
                <a:ext uri="{FF2B5EF4-FFF2-40B4-BE49-F238E27FC236}">
                  <a16:creationId xmlns:a16="http://schemas.microsoft.com/office/drawing/2014/main" id="{E8CB2089-5B3D-F77B-BCC8-7352F5D12031}"/>
                </a:ext>
              </a:extLst>
            </p:cNvPr>
            <p:cNvSpPr/>
            <p:nvPr/>
          </p:nvSpPr>
          <p:spPr>
            <a:xfrm>
              <a:off x="5087888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5" name="Elipse 64">
              <a:extLst>
                <a:ext uri="{FF2B5EF4-FFF2-40B4-BE49-F238E27FC236}">
                  <a16:creationId xmlns:a16="http://schemas.microsoft.com/office/drawing/2014/main" id="{7A63CDC9-6001-7592-1D7D-20AA6FEAFC46}"/>
                </a:ext>
              </a:extLst>
            </p:cNvPr>
            <p:cNvSpPr/>
            <p:nvPr/>
          </p:nvSpPr>
          <p:spPr>
            <a:xfrm>
              <a:off x="6023992" y="2564904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7145D6">
                    <a:shade val="30000"/>
                    <a:satMod val="115000"/>
                  </a:srgbClr>
                </a:gs>
                <a:gs pos="50000">
                  <a:srgbClr val="7145D6">
                    <a:shade val="67500"/>
                    <a:satMod val="115000"/>
                  </a:srgbClr>
                </a:gs>
                <a:gs pos="100000">
                  <a:srgbClr val="7145D6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67" name="Elipse 66">
              <a:extLst>
                <a:ext uri="{FF2B5EF4-FFF2-40B4-BE49-F238E27FC236}">
                  <a16:creationId xmlns:a16="http://schemas.microsoft.com/office/drawing/2014/main" id="{913596C5-6D4A-983D-79C6-1000FCB685DA}"/>
                </a:ext>
              </a:extLst>
            </p:cNvPr>
            <p:cNvSpPr/>
            <p:nvPr/>
          </p:nvSpPr>
          <p:spPr>
            <a:xfrm>
              <a:off x="7392144" y="4797152"/>
              <a:ext cx="504056" cy="504056"/>
            </a:xfrm>
            <a:prstGeom prst="ellipse">
              <a:avLst/>
            </a:prstGeom>
            <a:gradFill flip="none" rotWithShape="1">
              <a:gsLst>
                <a:gs pos="0">
                  <a:srgbClr val="6986FF">
                    <a:tint val="66000"/>
                    <a:satMod val="160000"/>
                  </a:srgbClr>
                </a:gs>
                <a:gs pos="50000">
                  <a:srgbClr val="6986FF">
                    <a:tint val="44500"/>
                    <a:satMod val="160000"/>
                  </a:srgbClr>
                </a:gs>
                <a:gs pos="100000">
                  <a:srgbClr val="6986FF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cxnSp>
          <p:nvCxnSpPr>
            <p:cNvPr id="72" name="Conector: angular 71">
              <a:extLst>
                <a:ext uri="{FF2B5EF4-FFF2-40B4-BE49-F238E27FC236}">
                  <a16:creationId xmlns:a16="http://schemas.microsoft.com/office/drawing/2014/main" id="{B9A4E415-685D-952A-30F6-A7B3AC46CF77}"/>
                </a:ext>
              </a:extLst>
            </p:cNvPr>
            <p:cNvCxnSpPr>
              <a:cxnSpLocks/>
              <a:stCxn id="46" idx="6"/>
              <a:endCxn id="61" idx="2"/>
            </p:cNvCxnSpPr>
            <p:nvPr/>
          </p:nvCxnSpPr>
          <p:spPr>
            <a:xfrm flipV="1">
              <a:off x="2855640" y="2816932"/>
              <a:ext cx="1296144" cy="1224136"/>
            </a:xfrm>
            <a:prstGeom prst="bentConnector3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7A0FFF57-EA7B-108C-0F1A-2076618010BF}"/>
                </a:ext>
              </a:extLst>
            </p:cNvPr>
            <p:cNvCxnSpPr>
              <a:stCxn id="46" idx="6"/>
              <a:endCxn id="50" idx="2"/>
            </p:cNvCxnSpPr>
            <p:nvPr/>
          </p:nvCxnSpPr>
          <p:spPr>
            <a:xfrm>
              <a:off x="2855640" y="4041068"/>
              <a:ext cx="1800200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ector recto 79">
              <a:extLst>
                <a:ext uri="{FF2B5EF4-FFF2-40B4-BE49-F238E27FC236}">
                  <a16:creationId xmlns:a16="http://schemas.microsoft.com/office/drawing/2014/main" id="{FD0B363C-FBAF-6437-3E8B-05D00D5E7064}"/>
                </a:ext>
              </a:extLst>
            </p:cNvPr>
            <p:cNvCxnSpPr>
              <a:stCxn id="50" idx="6"/>
              <a:endCxn id="52" idx="2"/>
            </p:cNvCxnSpPr>
            <p:nvPr/>
          </p:nvCxnSpPr>
          <p:spPr>
            <a:xfrm>
              <a:off x="5159896" y="4041068"/>
              <a:ext cx="360040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cto 81">
              <a:extLst>
                <a:ext uri="{FF2B5EF4-FFF2-40B4-BE49-F238E27FC236}">
                  <a16:creationId xmlns:a16="http://schemas.microsoft.com/office/drawing/2014/main" id="{17C0EA0D-6CEB-0CAE-CF27-0B59172E7BDF}"/>
                </a:ext>
              </a:extLst>
            </p:cNvPr>
            <p:cNvCxnSpPr>
              <a:stCxn id="52" idx="6"/>
              <a:endCxn id="54" idx="2"/>
            </p:cNvCxnSpPr>
            <p:nvPr/>
          </p:nvCxnSpPr>
          <p:spPr>
            <a:xfrm>
              <a:off x="6023992" y="4041068"/>
              <a:ext cx="1584176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9E535D05-7D42-77C5-573B-DB8F42C1CF73}"/>
                </a:ext>
              </a:extLst>
            </p:cNvPr>
            <p:cNvCxnSpPr>
              <a:stCxn id="54" idx="6"/>
              <a:endCxn id="57" idx="2"/>
            </p:cNvCxnSpPr>
            <p:nvPr/>
          </p:nvCxnSpPr>
          <p:spPr>
            <a:xfrm>
              <a:off x="8112224" y="4041068"/>
              <a:ext cx="1296144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: angular 85">
              <a:extLst>
                <a:ext uri="{FF2B5EF4-FFF2-40B4-BE49-F238E27FC236}">
                  <a16:creationId xmlns:a16="http://schemas.microsoft.com/office/drawing/2014/main" id="{C04EB545-6EA6-EE67-534F-CF4CA370CFB4}"/>
                </a:ext>
              </a:extLst>
            </p:cNvPr>
            <p:cNvCxnSpPr>
              <a:stCxn id="52" idx="4"/>
              <a:endCxn id="67" idx="2"/>
            </p:cNvCxnSpPr>
            <p:nvPr/>
          </p:nvCxnSpPr>
          <p:spPr>
            <a:xfrm rot="16200000" flipH="1">
              <a:off x="6204012" y="3861048"/>
              <a:ext cx="756084" cy="1620180"/>
            </a:xfrm>
            <a:prstGeom prst="bentConnector2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: angular 87">
              <a:extLst>
                <a:ext uri="{FF2B5EF4-FFF2-40B4-BE49-F238E27FC236}">
                  <a16:creationId xmlns:a16="http://schemas.microsoft.com/office/drawing/2014/main" id="{20B50C16-9046-F9E0-5198-27B63481D2A5}"/>
                </a:ext>
              </a:extLst>
            </p:cNvPr>
            <p:cNvCxnSpPr>
              <a:stCxn id="67" idx="6"/>
              <a:endCxn id="57" idx="4"/>
            </p:cNvCxnSpPr>
            <p:nvPr/>
          </p:nvCxnSpPr>
          <p:spPr>
            <a:xfrm flipV="1">
              <a:off x="7896200" y="4293096"/>
              <a:ext cx="1764196" cy="756084"/>
            </a:xfrm>
            <a:prstGeom prst="bentConnector2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recto 89">
              <a:extLst>
                <a:ext uri="{FF2B5EF4-FFF2-40B4-BE49-F238E27FC236}">
                  <a16:creationId xmlns:a16="http://schemas.microsoft.com/office/drawing/2014/main" id="{A2F3A7A9-CD20-BF59-FF4C-F0561F1FF3FA}"/>
                </a:ext>
              </a:extLst>
            </p:cNvPr>
            <p:cNvCxnSpPr>
              <a:cxnSpLocks/>
              <a:stCxn id="61" idx="6"/>
              <a:endCxn id="63" idx="2"/>
            </p:cNvCxnSpPr>
            <p:nvPr/>
          </p:nvCxnSpPr>
          <p:spPr>
            <a:xfrm>
              <a:off x="4655840" y="2816932"/>
              <a:ext cx="432048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DDBB01E4-8BC2-9EE7-2634-CD22A704D9CC}"/>
                </a:ext>
              </a:extLst>
            </p:cNvPr>
            <p:cNvCxnSpPr>
              <a:stCxn id="63" idx="6"/>
              <a:endCxn id="65" idx="2"/>
            </p:cNvCxnSpPr>
            <p:nvPr/>
          </p:nvCxnSpPr>
          <p:spPr>
            <a:xfrm>
              <a:off x="5591944" y="2816932"/>
              <a:ext cx="432048" cy="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: angular 94">
              <a:extLst>
                <a:ext uri="{FF2B5EF4-FFF2-40B4-BE49-F238E27FC236}">
                  <a16:creationId xmlns:a16="http://schemas.microsoft.com/office/drawing/2014/main" id="{21665921-7AC1-010D-C7AD-5992B72E9CD1}"/>
                </a:ext>
              </a:extLst>
            </p:cNvPr>
            <p:cNvCxnSpPr>
              <a:stCxn id="65" idx="6"/>
              <a:endCxn id="54" idx="2"/>
            </p:cNvCxnSpPr>
            <p:nvPr/>
          </p:nvCxnSpPr>
          <p:spPr>
            <a:xfrm>
              <a:off x="6528048" y="2816932"/>
              <a:ext cx="1080120" cy="1224136"/>
            </a:xfrm>
            <a:prstGeom prst="bentConnector3">
              <a:avLst/>
            </a:prstGeom>
            <a:ln w="285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CuadroTexto 95">
              <a:extLst>
                <a:ext uri="{FF2B5EF4-FFF2-40B4-BE49-F238E27FC236}">
                  <a16:creationId xmlns:a16="http://schemas.microsoft.com/office/drawing/2014/main" id="{521CE751-FB63-B988-026D-9C6C91BA7F16}"/>
                </a:ext>
              </a:extLst>
            </p:cNvPr>
            <p:cNvSpPr txBox="1"/>
            <p:nvPr/>
          </p:nvSpPr>
          <p:spPr>
            <a:xfrm>
              <a:off x="2063552" y="4365104"/>
              <a:ext cx="11521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Master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08CC3E30-50AE-B0A1-9E6B-E93EBBD883F4}"/>
                </a:ext>
              </a:extLst>
            </p:cNvPr>
            <p:cNvSpPr txBox="1"/>
            <p:nvPr/>
          </p:nvSpPr>
          <p:spPr>
            <a:xfrm>
              <a:off x="6384032" y="5373216"/>
              <a:ext cx="25202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Trabajo de alguien más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E35200BD-0166-48A6-1E98-D505645DBE5D}"/>
                </a:ext>
              </a:extLst>
            </p:cNvPr>
            <p:cNvSpPr txBox="1"/>
            <p:nvPr/>
          </p:nvSpPr>
          <p:spPr>
            <a:xfrm>
              <a:off x="4079776" y="2204864"/>
              <a:ext cx="25202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i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Tu trabajo</a:t>
              </a:r>
              <a:endParaRPr lang="es-MX" sz="1400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pic>
        <p:nvPicPr>
          <p:cNvPr id="25" name="Imagen 24">
            <a:extLst>
              <a:ext uri="{FF2B5EF4-FFF2-40B4-BE49-F238E27FC236}">
                <a16:creationId xmlns:a16="http://schemas.microsoft.com/office/drawing/2014/main" id="{B97FC168-E391-E638-7E09-2490CB882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08" y="2348880"/>
            <a:ext cx="10708771" cy="4797466"/>
          </a:xfrm>
          <a:prstGeom prst="roundRect">
            <a:avLst>
              <a:gd name="adj" fmla="val 8583"/>
            </a:avLst>
          </a:prstGeom>
        </p:spPr>
      </p:pic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809A2A49-4D70-2B42-C6CB-AAF543792F1D}"/>
              </a:ext>
            </a:extLst>
          </p:cNvPr>
          <p:cNvSpPr/>
          <p:nvPr/>
        </p:nvSpPr>
        <p:spPr>
          <a:xfrm>
            <a:off x="8184232" y="2420888"/>
            <a:ext cx="1225376" cy="216024"/>
          </a:xfrm>
          <a:prstGeom prst="roundRect">
            <a:avLst/>
          </a:prstGeom>
          <a:noFill/>
          <a:ln w="2857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BA235A6D-9D43-71E8-6AAD-EEA35E94108D}"/>
              </a:ext>
            </a:extLst>
          </p:cNvPr>
          <p:cNvSpPr txBox="1"/>
          <p:nvPr/>
        </p:nvSpPr>
        <p:spPr>
          <a:xfrm>
            <a:off x="1775520" y="8037512"/>
            <a:ext cx="812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Pull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Request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Petición que el propietario de un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fork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de un repositorio hace al propietario del repositorio original.</a:t>
            </a:r>
          </a:p>
        </p:txBody>
      </p:sp>
      <p:pic>
        <p:nvPicPr>
          <p:cNvPr id="58" name="Picture 2" descr="Crear una solicitud de incorporación de cambios - Documentación de GitHub">
            <a:extLst>
              <a:ext uri="{FF2B5EF4-FFF2-40B4-BE49-F238E27FC236}">
                <a16:creationId xmlns:a16="http://schemas.microsoft.com/office/drawing/2014/main" id="{2977A7F4-4315-3A02-0291-E959AC456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416" y="9261648"/>
            <a:ext cx="10391800" cy="3929399"/>
          </a:xfrm>
          <a:prstGeom prst="roundRect">
            <a:avLst>
              <a:gd name="adj" fmla="val 842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6" descr="Microsoft Word Logo - PNG y Vector">
            <a:extLst>
              <a:ext uri="{FF2B5EF4-FFF2-40B4-BE49-F238E27FC236}">
                <a16:creationId xmlns:a16="http://schemas.microsoft.com/office/drawing/2014/main" id="{3F297767-6F36-24B0-6177-3B4BFB41C5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8492" y="234888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CuadroTexto 70">
            <a:extLst>
              <a:ext uri="{FF2B5EF4-FFF2-40B4-BE49-F238E27FC236}">
                <a16:creationId xmlns:a16="http://schemas.microsoft.com/office/drawing/2014/main" id="{79069053-8799-5B50-B3AF-BCA1843CB182}"/>
              </a:ext>
            </a:extLst>
          </p:cNvPr>
          <p:cNvSpPr txBox="1"/>
          <p:nvPr/>
        </p:nvSpPr>
        <p:spPr>
          <a:xfrm>
            <a:off x="15745072" y="3140968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3" name="Picture 6" descr="Microsoft Word Logo - PNG y Vector">
            <a:extLst>
              <a:ext uri="{FF2B5EF4-FFF2-40B4-BE49-F238E27FC236}">
                <a16:creationId xmlns:a16="http://schemas.microsoft.com/office/drawing/2014/main" id="{3C71EED8-66C0-5830-8413-097113EB7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4676" y="234888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CuadroTexto 73">
            <a:extLst>
              <a:ext uri="{FF2B5EF4-FFF2-40B4-BE49-F238E27FC236}">
                <a16:creationId xmlns:a16="http://schemas.microsoft.com/office/drawing/2014/main" id="{034C1496-9130-E855-156C-917D396F1FE7}"/>
              </a:ext>
            </a:extLst>
          </p:cNvPr>
          <p:cNvSpPr txBox="1"/>
          <p:nvPr/>
        </p:nvSpPr>
        <p:spPr>
          <a:xfrm>
            <a:off x="17401256" y="3140968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6" name="Picture 6" descr="Microsoft Word Logo - PNG y Vector">
            <a:extLst>
              <a:ext uri="{FF2B5EF4-FFF2-40B4-BE49-F238E27FC236}">
                <a16:creationId xmlns:a16="http://schemas.microsoft.com/office/drawing/2014/main" id="{5B70C252-987D-7B94-2E96-E4B7FCC7D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8492" y="3645024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CuadroTexto 76">
            <a:extLst>
              <a:ext uri="{FF2B5EF4-FFF2-40B4-BE49-F238E27FC236}">
                <a16:creationId xmlns:a16="http://schemas.microsoft.com/office/drawing/2014/main" id="{6A00D3B5-03A0-BD8A-D184-A66E086D3CEB}"/>
              </a:ext>
            </a:extLst>
          </p:cNvPr>
          <p:cNvSpPr txBox="1"/>
          <p:nvPr/>
        </p:nvSpPr>
        <p:spPr>
          <a:xfrm>
            <a:off x="15745072" y="4509120"/>
            <a:ext cx="1862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8" name="Picture 6" descr="Microsoft Word Logo - PNG y Vector">
            <a:extLst>
              <a:ext uri="{FF2B5EF4-FFF2-40B4-BE49-F238E27FC236}">
                <a16:creationId xmlns:a16="http://schemas.microsoft.com/office/drawing/2014/main" id="{C33CA53B-FBD0-A01D-A791-200AFC653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6684" y="3645024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CuadroTexto 78">
            <a:extLst>
              <a:ext uri="{FF2B5EF4-FFF2-40B4-BE49-F238E27FC236}">
                <a16:creationId xmlns:a16="http://schemas.microsoft.com/office/drawing/2014/main" id="{49EA0F8E-289B-7C09-6850-AED2AF0DDC7D}"/>
              </a:ext>
            </a:extLst>
          </p:cNvPr>
          <p:cNvSpPr txBox="1"/>
          <p:nvPr/>
        </p:nvSpPr>
        <p:spPr>
          <a:xfrm>
            <a:off x="17473264" y="4509120"/>
            <a:ext cx="20162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81" name="Picture 6" descr="Microsoft Word Logo - PNG y Vector">
            <a:extLst>
              <a:ext uri="{FF2B5EF4-FFF2-40B4-BE49-F238E27FC236}">
                <a16:creationId xmlns:a16="http://schemas.microsoft.com/office/drawing/2014/main" id="{A071C316-F9A7-26D6-FD69-7F1C44E1B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77120" y="486916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CuadroTexto 82">
            <a:extLst>
              <a:ext uri="{FF2B5EF4-FFF2-40B4-BE49-F238E27FC236}">
                <a16:creationId xmlns:a16="http://schemas.microsoft.com/office/drawing/2014/main" id="{8B444111-999B-BF18-56B1-8A4435189D05}"/>
              </a:ext>
            </a:extLst>
          </p:cNvPr>
          <p:cNvSpPr txBox="1"/>
          <p:nvPr/>
        </p:nvSpPr>
        <p:spPr>
          <a:xfrm>
            <a:off x="15889088" y="5661248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Tareaestasi2finalultima.docx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85" name="Picture 6" descr="Microsoft Word Logo - PNG y Vector">
            <a:extLst>
              <a:ext uri="{FF2B5EF4-FFF2-40B4-BE49-F238E27FC236}">
                <a16:creationId xmlns:a16="http://schemas.microsoft.com/office/drawing/2014/main" id="{4D307BE2-B34C-89DA-113D-CB8580CC1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5312" y="4869160"/>
            <a:ext cx="810715" cy="81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CuadroTexto 86">
            <a:extLst>
              <a:ext uri="{FF2B5EF4-FFF2-40B4-BE49-F238E27FC236}">
                <a16:creationId xmlns:a16="http://schemas.microsoft.com/office/drawing/2014/main" id="{57FA24EA-B821-98FC-F0BC-8A3A4C6D9FD6}"/>
              </a:ext>
            </a:extLst>
          </p:cNvPr>
          <p:cNvSpPr txBox="1"/>
          <p:nvPr/>
        </p:nvSpPr>
        <p:spPr>
          <a:xfrm>
            <a:off x="17401256" y="5661248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i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Tareaestasi2finalultimaPorfavor.docx</a:t>
            </a:r>
            <a:endParaRPr lang="es-MX" sz="1200" i="1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89" name="Grupo 88">
            <a:extLst>
              <a:ext uri="{FF2B5EF4-FFF2-40B4-BE49-F238E27FC236}">
                <a16:creationId xmlns:a16="http://schemas.microsoft.com/office/drawing/2014/main" id="{D3880B23-5884-6323-E8E1-6A79F835AB0D}"/>
              </a:ext>
            </a:extLst>
          </p:cNvPr>
          <p:cNvGrpSpPr/>
          <p:nvPr/>
        </p:nvGrpSpPr>
        <p:grpSpPr>
          <a:xfrm>
            <a:off x="13296800" y="1772816"/>
            <a:ext cx="11593288" cy="3744416"/>
            <a:chOff x="335360" y="2420888"/>
            <a:chExt cx="11593288" cy="3744416"/>
          </a:xfrm>
        </p:grpSpPr>
        <p:pic>
          <p:nvPicPr>
            <p:cNvPr id="91" name="Picture 4" descr="2,119 3D Database Illustrations - Free in PNG, BLEND, GLTF - IconScout">
              <a:extLst>
                <a:ext uri="{FF2B5EF4-FFF2-40B4-BE49-F238E27FC236}">
                  <a16:creationId xmlns:a16="http://schemas.microsoft.com/office/drawing/2014/main" id="{ACB1C8C4-4BB5-D88D-3556-630A253C18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prstClr val="black"/>
                <a:srgbClr val="B8A4EA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7928" y="2420888"/>
              <a:ext cx="1368152" cy="13681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2" name="CuadroTexto 91">
              <a:extLst>
                <a:ext uri="{FF2B5EF4-FFF2-40B4-BE49-F238E27FC236}">
                  <a16:creationId xmlns:a16="http://schemas.microsoft.com/office/drawing/2014/main" id="{3A98E9C7-9C9C-43A1-7E22-D8B3E3AF9F23}"/>
                </a:ext>
              </a:extLst>
            </p:cNvPr>
            <p:cNvSpPr txBox="1"/>
            <p:nvPr/>
          </p:nvSpPr>
          <p:spPr>
            <a:xfrm>
              <a:off x="5087888" y="3717032"/>
              <a:ext cx="21602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Repo central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94" name="Imagen 93" descr="Una persona sosteniendo una laptop&#10;&#10;Descripción generada automáticamente con confianza media">
              <a:extLst>
                <a:ext uri="{FF2B5EF4-FFF2-40B4-BE49-F238E27FC236}">
                  <a16:creationId xmlns:a16="http://schemas.microsoft.com/office/drawing/2014/main" id="{ADD816E9-2C22-2DC5-F2E6-88D2AF59C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888088" y="4509120"/>
              <a:ext cx="3501954" cy="1656184"/>
            </a:xfrm>
            <a:prstGeom prst="rect">
              <a:avLst/>
            </a:prstGeom>
          </p:spPr>
        </p:pic>
        <p:pic>
          <p:nvPicPr>
            <p:cNvPr id="99" name="Imagen 98" descr="Imagen que contiene persona, tabla, mujer, hombre&#10;&#10;Descripción generada automáticamente">
              <a:extLst>
                <a:ext uri="{FF2B5EF4-FFF2-40B4-BE49-F238E27FC236}">
                  <a16:creationId xmlns:a16="http://schemas.microsoft.com/office/drawing/2014/main" id="{31617019-3C5C-3DB6-0A16-03D8F61DD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0" y="3933056"/>
              <a:ext cx="2376264" cy="2227747"/>
            </a:xfrm>
            <a:prstGeom prst="rect">
              <a:avLst/>
            </a:prstGeom>
          </p:spPr>
        </p:pic>
        <p:sp>
          <p:nvSpPr>
            <p:cNvPr id="102" name="CuadroTexto 101">
              <a:extLst>
                <a:ext uri="{FF2B5EF4-FFF2-40B4-BE49-F238E27FC236}">
                  <a16:creationId xmlns:a16="http://schemas.microsoft.com/office/drawing/2014/main" id="{1E22AD92-41D7-DF17-6683-18F0C19028E9}"/>
                </a:ext>
              </a:extLst>
            </p:cNvPr>
            <p:cNvSpPr txBox="1"/>
            <p:nvPr/>
          </p:nvSpPr>
          <p:spPr>
            <a:xfrm>
              <a:off x="335360" y="5733256"/>
              <a:ext cx="21602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Tu repo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03" name="CuadroTexto 102">
              <a:extLst>
                <a:ext uri="{FF2B5EF4-FFF2-40B4-BE49-F238E27FC236}">
                  <a16:creationId xmlns:a16="http://schemas.microsoft.com/office/drawing/2014/main" id="{E9B11F64-DC6F-55BA-D8EE-39990A1F7E27}"/>
                </a:ext>
              </a:extLst>
            </p:cNvPr>
            <p:cNvSpPr txBox="1"/>
            <p:nvPr/>
          </p:nvSpPr>
          <p:spPr>
            <a:xfrm>
              <a:off x="10560496" y="5517232"/>
              <a:ext cx="13681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El repo de Jony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04" name="Picture 4" descr="2,119 3D Database Illustrations - Free in PNG, BLEND, GLTF - IconScout">
              <a:extLst>
                <a:ext uri="{FF2B5EF4-FFF2-40B4-BE49-F238E27FC236}">
                  <a16:creationId xmlns:a16="http://schemas.microsoft.com/office/drawing/2014/main" id="{92E645E1-A20D-B338-236D-13063387AE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prstClr val="black"/>
                <a:srgbClr val="B8A4EA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5440" y="4797152"/>
              <a:ext cx="864096" cy="864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" name="Picture 4" descr="2,119 3D Database Illustrations - Free in PNG, BLEND, GLTF - IconScout">
              <a:extLst>
                <a:ext uri="{FF2B5EF4-FFF2-40B4-BE49-F238E27FC236}">
                  <a16:creationId xmlns:a16="http://schemas.microsoft.com/office/drawing/2014/main" id="{02FA5D11-FF7E-039A-2A6E-92CDA11594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prstClr val="black"/>
                <a:srgbClr val="B8A4EA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76520" y="4653136"/>
              <a:ext cx="864096" cy="864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06" name="Conector recto de flecha 105">
              <a:extLst>
                <a:ext uri="{FF2B5EF4-FFF2-40B4-BE49-F238E27FC236}">
                  <a16:creationId xmlns:a16="http://schemas.microsoft.com/office/drawing/2014/main" id="{A720FB65-69CD-356C-47D4-03D2D7DAC9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63752" y="3861048"/>
              <a:ext cx="1512168" cy="108012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cto de flecha 106">
              <a:extLst>
                <a:ext uri="{FF2B5EF4-FFF2-40B4-BE49-F238E27FC236}">
                  <a16:creationId xmlns:a16="http://schemas.microsoft.com/office/drawing/2014/main" id="{0013B7DA-5995-D14E-498A-12B49934E47E}"/>
                </a:ext>
              </a:extLst>
            </p:cNvPr>
            <p:cNvCxnSpPr>
              <a:cxnSpLocks/>
            </p:cNvCxnSpPr>
            <p:nvPr/>
          </p:nvCxnSpPr>
          <p:spPr>
            <a:xfrm>
              <a:off x="4727848" y="5661248"/>
              <a:ext cx="1944216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C499285F-026B-32AC-5A7D-ACEDD7325686}"/>
              </a:ext>
            </a:extLst>
          </p:cNvPr>
          <p:cNvSpPr txBox="1"/>
          <p:nvPr/>
        </p:nvSpPr>
        <p:spPr>
          <a:xfrm>
            <a:off x="13728848" y="1628800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Son repositorios remotos alojados externamente. </a:t>
            </a:r>
          </a:p>
        </p:txBody>
      </p:sp>
    </p:spTree>
    <p:extLst>
      <p:ext uri="{BB962C8B-B14F-4D97-AF65-F5344CB8AC3E}">
        <p14:creationId xmlns:p14="http://schemas.microsoft.com/office/powerpoint/2010/main" val="3513956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1412997">
            <a:off x="-16701432" y="-2151518"/>
            <a:ext cx="14900592" cy="1207118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2C8094E-750E-5609-244E-A0EB3E3AA667}"/>
              </a:ext>
            </a:extLst>
          </p:cNvPr>
          <p:cNvSpPr txBox="1"/>
          <p:nvPr/>
        </p:nvSpPr>
        <p:spPr>
          <a:xfrm>
            <a:off x="623392" y="83671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GITHUB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2392009" y="185386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6" name="Oval 20">
            <a:extLst>
              <a:ext uri="{FF2B5EF4-FFF2-40B4-BE49-F238E27FC236}">
                <a16:creationId xmlns:a16="http://schemas.microsoft.com/office/drawing/2014/main" id="{6BAE404E-38C2-85A3-7DC5-B9D6D8EB10E2}"/>
              </a:ext>
            </a:extLst>
          </p:cNvPr>
          <p:cNvSpPr/>
          <p:nvPr/>
        </p:nvSpPr>
        <p:spPr>
          <a:xfrm rot="21430712">
            <a:off x="-2103976" y="3726069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-2175985" y="278996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8" name="Oval 20">
            <a:extLst>
              <a:ext uri="{FF2B5EF4-FFF2-40B4-BE49-F238E27FC236}">
                <a16:creationId xmlns:a16="http://schemas.microsoft.com/office/drawing/2014/main" id="{B71C3CAC-1103-FAF7-F180-2CDA417C186C}"/>
              </a:ext>
            </a:extLst>
          </p:cNvPr>
          <p:cNvSpPr/>
          <p:nvPr/>
        </p:nvSpPr>
        <p:spPr>
          <a:xfrm rot="21430712">
            <a:off x="-2175985" y="480619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1BFE8FC-C3D1-E0B7-574B-22EEC50F21C2}"/>
              </a:ext>
            </a:extLst>
          </p:cNvPr>
          <p:cNvSpPr txBox="1"/>
          <p:nvPr/>
        </p:nvSpPr>
        <p:spPr>
          <a:xfrm>
            <a:off x="-8809656" y="1412776"/>
            <a:ext cx="812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Fork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Nuevo repositorio que comparte la configuración de visibilidad y código con el repositorio “ascendente” original.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F8B4622-881D-21A2-2774-F109357256D9}"/>
              </a:ext>
            </a:extLst>
          </p:cNvPr>
          <p:cNvSpPr/>
          <p:nvPr/>
        </p:nvSpPr>
        <p:spPr>
          <a:xfrm>
            <a:off x="12360696" y="6309320"/>
            <a:ext cx="3503712" cy="3312368"/>
          </a:xfrm>
          <a:prstGeom prst="ellipse">
            <a:avLst/>
          </a:prstGeom>
          <a:solidFill>
            <a:srgbClr val="E7E6E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54F7F230-3AE2-F79A-D28F-65EA7740F26A}"/>
              </a:ext>
            </a:extLst>
          </p:cNvPr>
          <p:cNvSpPr/>
          <p:nvPr/>
        </p:nvSpPr>
        <p:spPr>
          <a:xfrm>
            <a:off x="12360696" y="-3915816"/>
            <a:ext cx="4439816" cy="446449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C25EA221-F72A-49AA-192E-095B8C9B19D9}"/>
              </a:ext>
            </a:extLst>
          </p:cNvPr>
          <p:cNvSpPr/>
          <p:nvPr/>
        </p:nvSpPr>
        <p:spPr>
          <a:xfrm>
            <a:off x="13152784" y="2420888"/>
            <a:ext cx="1847528" cy="175557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B97FC168-E391-E638-7E09-2490CB882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424" y="8685584"/>
            <a:ext cx="10708771" cy="4797466"/>
          </a:xfrm>
          <a:prstGeom prst="roundRect">
            <a:avLst>
              <a:gd name="adj" fmla="val 8583"/>
            </a:avLst>
          </a:prstGeom>
        </p:spPr>
      </p:pic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809A2A49-4D70-2B42-C6CB-AAF543792F1D}"/>
              </a:ext>
            </a:extLst>
          </p:cNvPr>
          <p:cNvSpPr/>
          <p:nvPr/>
        </p:nvSpPr>
        <p:spPr>
          <a:xfrm>
            <a:off x="8328248" y="8757592"/>
            <a:ext cx="1225376" cy="216024"/>
          </a:xfrm>
          <a:prstGeom prst="roundRect">
            <a:avLst/>
          </a:prstGeom>
          <a:noFill/>
          <a:ln w="2857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2BA98A2-6832-3DFA-4343-93298C857361}"/>
              </a:ext>
            </a:extLst>
          </p:cNvPr>
          <p:cNvSpPr txBox="1"/>
          <p:nvPr/>
        </p:nvSpPr>
        <p:spPr>
          <a:xfrm>
            <a:off x="1847528" y="1988840"/>
            <a:ext cx="812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Pull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Request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Petición que el propietario de un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fork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de un repositorio hace al propietario del repositorio original. </a:t>
            </a:r>
          </a:p>
        </p:txBody>
      </p:sp>
      <p:pic>
        <p:nvPicPr>
          <p:cNvPr id="1026" name="Picture 2" descr="Crear una solicitud de incorporación de cambios - Documentación de GitHub">
            <a:extLst>
              <a:ext uri="{FF2B5EF4-FFF2-40B4-BE49-F238E27FC236}">
                <a16:creationId xmlns:a16="http://schemas.microsoft.com/office/drawing/2014/main" id="{A098CD03-61A2-40C1-EF0B-16723C12F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48" y="2852936"/>
            <a:ext cx="10081120" cy="3672408"/>
          </a:xfrm>
          <a:prstGeom prst="roundRect">
            <a:avLst>
              <a:gd name="adj" fmla="val 842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uadroTexto 38">
            <a:extLst>
              <a:ext uri="{FF2B5EF4-FFF2-40B4-BE49-F238E27FC236}">
                <a16:creationId xmlns:a16="http://schemas.microsoft.com/office/drawing/2014/main" id="{294AB028-9EDC-0042-4553-87BB0C5FBC5F}"/>
              </a:ext>
            </a:extLst>
          </p:cNvPr>
          <p:cNvSpPr txBox="1"/>
          <p:nvPr/>
        </p:nvSpPr>
        <p:spPr>
          <a:xfrm>
            <a:off x="2063552" y="11925944"/>
            <a:ext cx="812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Issues: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Nota en un repositorio que trata de llamar la atención sobre un problema.</a:t>
            </a:r>
          </a:p>
        </p:txBody>
      </p:sp>
      <p:pic>
        <p:nvPicPr>
          <p:cNvPr id="44" name="Imagen 43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CE8DD646-4B58-85A7-9557-EE7699633B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480" y="11637912"/>
            <a:ext cx="10025658" cy="4704097"/>
          </a:xfrm>
          <a:prstGeom prst="roundRect">
            <a:avLst>
              <a:gd name="adj" fmla="val 4589"/>
            </a:avLst>
          </a:prstGeom>
        </p:spPr>
      </p:pic>
    </p:spTree>
    <p:extLst>
      <p:ext uri="{BB962C8B-B14F-4D97-AF65-F5344CB8AC3E}">
        <p14:creationId xmlns:p14="http://schemas.microsoft.com/office/powerpoint/2010/main" val="1760207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20000">
              <a:srgbClr val="B49FE9"/>
            </a:gs>
            <a:gs pos="100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4178496" y="3081787"/>
            <a:ext cx="1937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5873072" y="3157288"/>
            <a:ext cx="2105637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  <a:endParaRPr lang="es-MX" b="1" dirty="0">
              <a:solidFill>
                <a:srgbClr val="7145D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02C988C7-78D4-E3DE-CD25-0510DB66C43C}"/>
              </a:ext>
            </a:extLst>
          </p:cNvPr>
          <p:cNvSpPr/>
          <p:nvPr/>
        </p:nvSpPr>
        <p:spPr>
          <a:xfrm>
            <a:off x="4398974" y="7650612"/>
            <a:ext cx="3761294" cy="3685879"/>
          </a:xfrm>
          <a:prstGeom prst="ellipse">
            <a:avLst/>
          </a:prstGeom>
          <a:solidFill>
            <a:srgbClr val="7145D6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937C520-64FB-7BCE-E012-C14CF1D21B54}"/>
              </a:ext>
            </a:extLst>
          </p:cNvPr>
          <p:cNvSpPr txBox="1"/>
          <p:nvPr/>
        </p:nvSpPr>
        <p:spPr>
          <a:xfrm>
            <a:off x="3300322" y="10064959"/>
            <a:ext cx="5934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&amp; GITHUB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07D9D6C-4F14-E92E-B977-91253FDA562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1141" y="7886284"/>
            <a:ext cx="2443369" cy="244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48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1412997">
            <a:off x="-16701432" y="-2151518"/>
            <a:ext cx="14900592" cy="1207118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2C8094E-750E-5609-244E-A0EB3E3AA667}"/>
              </a:ext>
            </a:extLst>
          </p:cNvPr>
          <p:cNvSpPr txBox="1"/>
          <p:nvPr/>
        </p:nvSpPr>
        <p:spPr>
          <a:xfrm>
            <a:off x="623392" y="83671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GITHUB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2392009" y="185386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6" name="Oval 20">
            <a:extLst>
              <a:ext uri="{FF2B5EF4-FFF2-40B4-BE49-F238E27FC236}">
                <a16:creationId xmlns:a16="http://schemas.microsoft.com/office/drawing/2014/main" id="{6BAE404E-38C2-85A3-7DC5-B9D6D8EB10E2}"/>
              </a:ext>
            </a:extLst>
          </p:cNvPr>
          <p:cNvSpPr/>
          <p:nvPr/>
        </p:nvSpPr>
        <p:spPr>
          <a:xfrm rot="21430712">
            <a:off x="-2103976" y="3726069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-2175985" y="2789964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8" name="Oval 20">
            <a:extLst>
              <a:ext uri="{FF2B5EF4-FFF2-40B4-BE49-F238E27FC236}">
                <a16:creationId xmlns:a16="http://schemas.microsoft.com/office/drawing/2014/main" id="{B71C3CAC-1103-FAF7-F180-2CDA417C186C}"/>
              </a:ext>
            </a:extLst>
          </p:cNvPr>
          <p:cNvSpPr/>
          <p:nvPr/>
        </p:nvSpPr>
        <p:spPr>
          <a:xfrm rot="21430712">
            <a:off x="-2175985" y="4806190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3920C8ED-CC54-F6AC-CD9B-9FF28B861994}"/>
              </a:ext>
            </a:extLst>
          </p:cNvPr>
          <p:cNvSpPr txBox="1"/>
          <p:nvPr/>
        </p:nvSpPr>
        <p:spPr>
          <a:xfrm>
            <a:off x="2086651" y="-1209176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&gt;&gt;FLUJO DE TRABAJO DE GIT</a:t>
            </a:r>
          </a:p>
        </p:txBody>
      </p:sp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C71EBB93-9256-FD47-CED4-6334829553AC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7613541" y="25066012"/>
            <a:ext cx="10433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6D70A8E4-B393-CAD3-20FE-24C9F4650041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5031686" y="25066011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0111A292-52AB-DD28-41B0-9A9689F4B3B4}"/>
              </a:ext>
            </a:extLst>
          </p:cNvPr>
          <p:cNvSpPr/>
          <p:nvPr/>
        </p:nvSpPr>
        <p:spPr>
          <a:xfrm>
            <a:off x="1293896" y="243548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Working Directory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78F156D5-9E57-9A3D-9A42-8528426FDC01}"/>
              </a:ext>
            </a:extLst>
          </p:cNvPr>
          <p:cNvSpPr/>
          <p:nvPr/>
        </p:nvSpPr>
        <p:spPr>
          <a:xfrm>
            <a:off x="4030200" y="243548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Staring Area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5479F5CD-A9BE-7009-8F64-48A51BD5B560}"/>
              </a:ext>
            </a:extLst>
          </p:cNvPr>
          <p:cNvSpPr/>
          <p:nvPr/>
        </p:nvSpPr>
        <p:spPr>
          <a:xfrm>
            <a:off x="6622488" y="243548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Local repo (HEAD)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423F4516-11CE-F1DC-F38E-F63AFE6F03AB}"/>
              </a:ext>
            </a:extLst>
          </p:cNvPr>
          <p:cNvSpPr/>
          <p:nvPr/>
        </p:nvSpPr>
        <p:spPr>
          <a:xfrm>
            <a:off x="9214776" y="243548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 repo (MASTER)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9B257C6D-ED7C-C3AA-CCD9-64DDC616A491}"/>
              </a:ext>
            </a:extLst>
          </p:cNvPr>
          <p:cNvSpPr/>
          <p:nvPr/>
        </p:nvSpPr>
        <p:spPr>
          <a:xfrm>
            <a:off x="2467073" y="25643934"/>
            <a:ext cx="2427223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add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95E694BF-D7ED-18A1-446E-86AFFA8D470F}"/>
              </a:ext>
            </a:extLst>
          </p:cNvPr>
          <p:cNvSpPr/>
          <p:nvPr/>
        </p:nvSpPr>
        <p:spPr>
          <a:xfrm>
            <a:off x="5110320" y="25650956"/>
            <a:ext cx="2448272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commit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F7AA94AA-A04C-F341-DC4F-9383C3E18BA1}"/>
              </a:ext>
            </a:extLst>
          </p:cNvPr>
          <p:cNvSpPr/>
          <p:nvPr/>
        </p:nvSpPr>
        <p:spPr>
          <a:xfrm>
            <a:off x="7702608" y="25650956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push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51B442F4-3386-621F-1B55-6A4B393B81D3}"/>
              </a:ext>
            </a:extLst>
          </p:cNvPr>
          <p:cNvSpPr/>
          <p:nvPr/>
        </p:nvSpPr>
        <p:spPr>
          <a:xfrm>
            <a:off x="2445754" y="26618659"/>
            <a:ext cx="511283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m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erge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F4A8E19D-AFD6-7266-3B07-DA51FCAB7FDD}"/>
              </a:ext>
            </a:extLst>
          </p:cNvPr>
          <p:cNvSpPr/>
          <p:nvPr/>
        </p:nvSpPr>
        <p:spPr>
          <a:xfrm>
            <a:off x="7702608" y="26587060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f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etch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1BD3E5CD-DCD5-FFB1-B0E4-2A7A5BDABCCB}"/>
              </a:ext>
            </a:extLst>
          </p:cNvPr>
          <p:cNvSpPr/>
          <p:nvPr/>
        </p:nvSpPr>
        <p:spPr>
          <a:xfrm>
            <a:off x="2446024" y="27595172"/>
            <a:ext cx="765080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p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ull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F6A744AB-FA27-96F5-C1FF-6E1E6FBBA56D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2280866" y="25066011"/>
            <a:ext cx="14516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B725B84F-58D8-3261-E724-EBC28F8C505E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216262" y="25066011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79CF4346-A476-C3C3-1CBE-3B147AF16DC2}"/>
              </a:ext>
            </a:extLst>
          </p:cNvPr>
          <p:cNvCxnSpPr/>
          <p:nvPr/>
        </p:nvCxnSpPr>
        <p:spPr>
          <a:xfrm flipH="1">
            <a:off x="2446024" y="28315252"/>
            <a:ext cx="7704856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42243676-FF6E-9752-CF17-5D9FF7E22E68}"/>
              </a:ext>
            </a:extLst>
          </p:cNvPr>
          <p:cNvCxnSpPr>
            <a:cxnSpLocks/>
          </p:cNvCxnSpPr>
          <p:nvPr/>
        </p:nvCxnSpPr>
        <p:spPr>
          <a:xfrm flipH="1">
            <a:off x="2446024" y="27379148"/>
            <a:ext cx="5040560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9B3BEC7E-FDF1-81B0-B156-66931A95C290}"/>
              </a:ext>
            </a:extLst>
          </p:cNvPr>
          <p:cNvCxnSpPr>
            <a:cxnSpLocks/>
          </p:cNvCxnSpPr>
          <p:nvPr/>
        </p:nvCxnSpPr>
        <p:spPr>
          <a:xfrm flipH="1">
            <a:off x="7702608" y="27379148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7450351F-79DC-F8EF-A733-1844A5A43985}"/>
              </a:ext>
            </a:extLst>
          </p:cNvPr>
          <p:cNvCxnSpPr>
            <a:cxnSpLocks/>
          </p:cNvCxnSpPr>
          <p:nvPr/>
        </p:nvCxnSpPr>
        <p:spPr>
          <a:xfrm>
            <a:off x="2446024" y="26371036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2D4FDAEC-2086-F464-F732-B3FCB63714F4}"/>
              </a:ext>
            </a:extLst>
          </p:cNvPr>
          <p:cNvCxnSpPr>
            <a:cxnSpLocks/>
          </p:cNvCxnSpPr>
          <p:nvPr/>
        </p:nvCxnSpPr>
        <p:spPr>
          <a:xfrm>
            <a:off x="5110320" y="26371036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6176AD64-BB62-FCCA-A201-1A676B18AE0A}"/>
              </a:ext>
            </a:extLst>
          </p:cNvPr>
          <p:cNvCxnSpPr>
            <a:cxnSpLocks/>
          </p:cNvCxnSpPr>
          <p:nvPr/>
        </p:nvCxnSpPr>
        <p:spPr>
          <a:xfrm>
            <a:off x="7702608" y="26371036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2F8B4622-881D-21A2-2774-F109357256D9}"/>
              </a:ext>
            </a:extLst>
          </p:cNvPr>
          <p:cNvSpPr/>
          <p:nvPr/>
        </p:nvSpPr>
        <p:spPr>
          <a:xfrm>
            <a:off x="12360696" y="6309320"/>
            <a:ext cx="3503712" cy="3312368"/>
          </a:xfrm>
          <a:prstGeom prst="ellipse">
            <a:avLst/>
          </a:prstGeom>
          <a:solidFill>
            <a:srgbClr val="E7E6E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54F7F230-3AE2-F79A-D28F-65EA7740F26A}"/>
              </a:ext>
            </a:extLst>
          </p:cNvPr>
          <p:cNvSpPr/>
          <p:nvPr/>
        </p:nvSpPr>
        <p:spPr>
          <a:xfrm>
            <a:off x="12360696" y="-3915816"/>
            <a:ext cx="4439816" cy="446449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C25EA221-F72A-49AA-192E-095B8C9B19D9}"/>
              </a:ext>
            </a:extLst>
          </p:cNvPr>
          <p:cNvSpPr/>
          <p:nvPr/>
        </p:nvSpPr>
        <p:spPr>
          <a:xfrm>
            <a:off x="13152784" y="2420888"/>
            <a:ext cx="1847528" cy="1755576"/>
          </a:xfrm>
          <a:prstGeom prst="ellipse">
            <a:avLst/>
          </a:prstGeom>
          <a:solidFill>
            <a:srgbClr val="7145D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809A2A49-4D70-2B42-C6CB-AAF543792F1D}"/>
              </a:ext>
            </a:extLst>
          </p:cNvPr>
          <p:cNvSpPr/>
          <p:nvPr/>
        </p:nvSpPr>
        <p:spPr>
          <a:xfrm>
            <a:off x="8328248" y="8757592"/>
            <a:ext cx="1225376" cy="216024"/>
          </a:xfrm>
          <a:prstGeom prst="roundRect">
            <a:avLst/>
          </a:prstGeom>
          <a:noFill/>
          <a:ln w="28575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2BA98A2-6832-3DFA-4343-93298C857361}"/>
              </a:ext>
            </a:extLst>
          </p:cNvPr>
          <p:cNvSpPr txBox="1"/>
          <p:nvPr/>
        </p:nvSpPr>
        <p:spPr>
          <a:xfrm>
            <a:off x="-11761984" y="2132856"/>
            <a:ext cx="812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Pull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Request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Petición que el propietario de un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fork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de un repositorio hace al propietario del repositorio original </a:t>
            </a:r>
          </a:p>
        </p:txBody>
      </p:sp>
      <p:pic>
        <p:nvPicPr>
          <p:cNvPr id="1026" name="Picture 2" descr="Crear una solicitud de incorporación de cambios - Documentación de GitHub">
            <a:extLst>
              <a:ext uri="{FF2B5EF4-FFF2-40B4-BE49-F238E27FC236}">
                <a16:creationId xmlns:a16="http://schemas.microsoft.com/office/drawing/2014/main" id="{A098CD03-61A2-40C1-EF0B-16723C12F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97000" y="2928601"/>
            <a:ext cx="10391800" cy="3929399"/>
          </a:xfrm>
          <a:prstGeom prst="roundRect">
            <a:avLst>
              <a:gd name="adj" fmla="val 842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8E5DD62-1938-21F3-F849-CB07A0045F1C}"/>
              </a:ext>
            </a:extLst>
          </p:cNvPr>
          <p:cNvSpPr txBox="1"/>
          <p:nvPr/>
        </p:nvSpPr>
        <p:spPr>
          <a:xfrm>
            <a:off x="1919536" y="1700808"/>
            <a:ext cx="812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Issues: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Nota en un repositorio que trata de llamar la atención sobre un problema.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6A26148-C872-CB10-4B52-4DBF47E62A23}"/>
              </a:ext>
            </a:extLst>
          </p:cNvPr>
          <p:cNvSpPr txBox="1"/>
          <p:nvPr/>
        </p:nvSpPr>
        <p:spPr>
          <a:xfrm>
            <a:off x="16249128" y="1772816"/>
            <a:ext cx="812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Pull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Request</a:t>
            </a:r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Petición que el propietario de un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fork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de un repositorio hace al propietario del repositorio original. </a:t>
            </a:r>
          </a:p>
        </p:txBody>
      </p:sp>
      <p:pic>
        <p:nvPicPr>
          <p:cNvPr id="39" name="Imagen 38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4BBAA78-E7DC-1EE0-EE73-A88820BDC8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48" y="2636912"/>
            <a:ext cx="10025658" cy="4704097"/>
          </a:xfrm>
          <a:prstGeom prst="roundRect">
            <a:avLst>
              <a:gd name="adj" fmla="val 4589"/>
            </a:avLst>
          </a:prstGeom>
        </p:spPr>
      </p:pic>
    </p:spTree>
    <p:extLst>
      <p:ext uri="{BB962C8B-B14F-4D97-AF65-F5344CB8AC3E}">
        <p14:creationId xmlns:p14="http://schemas.microsoft.com/office/powerpoint/2010/main" val="2078153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0A985A2B-5C42-6217-0775-80D9CA5BD62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519101" y="2700040"/>
            <a:ext cx="10433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4ADA9F38-B296-BFE4-518C-0CE4920A447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4937246" y="2700039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1412997">
            <a:off x="-16224462" y="-2697331"/>
            <a:ext cx="14900592" cy="1207118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16E139-7AE3-E3FD-E7D9-3C1379840F95}"/>
              </a:ext>
            </a:extLst>
          </p:cNvPr>
          <p:cNvSpPr txBox="1"/>
          <p:nvPr/>
        </p:nvSpPr>
        <p:spPr>
          <a:xfrm>
            <a:off x="17133120" y="4081856"/>
            <a:ext cx="27097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es un sistema de control de versiones, mientras que GitHub es una plataforma que aloja repositorios Git.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C67A84F-AE35-A247-AF28-E969FC73A52F}"/>
              </a:ext>
            </a:extLst>
          </p:cNvPr>
          <p:cNvSpPr txBox="1"/>
          <p:nvPr/>
        </p:nvSpPr>
        <p:spPr>
          <a:xfrm>
            <a:off x="20356199" y="3995678"/>
            <a:ext cx="27097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permite la colaboración, pero no cuenta con características sociales. GitHub brinda herramientas para la revisión de código.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5071123" y="819288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6" name="Oval 20">
            <a:extLst>
              <a:ext uri="{FF2B5EF4-FFF2-40B4-BE49-F238E27FC236}">
                <a16:creationId xmlns:a16="http://schemas.microsoft.com/office/drawing/2014/main" id="{6BAE404E-38C2-85A3-7DC5-B9D6D8EB10E2}"/>
              </a:ext>
            </a:extLst>
          </p:cNvPr>
          <p:cNvSpPr/>
          <p:nvPr/>
        </p:nvSpPr>
        <p:spPr>
          <a:xfrm rot="21430712">
            <a:off x="-8821703" y="912361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-6678579" y="8842852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8" name="Oval 20">
            <a:extLst>
              <a:ext uri="{FF2B5EF4-FFF2-40B4-BE49-F238E27FC236}">
                <a16:creationId xmlns:a16="http://schemas.microsoft.com/office/drawing/2014/main" id="{B71C3CAC-1103-FAF7-F180-2CDA417C186C}"/>
              </a:ext>
            </a:extLst>
          </p:cNvPr>
          <p:cNvSpPr/>
          <p:nvPr/>
        </p:nvSpPr>
        <p:spPr>
          <a:xfrm rot="21430712">
            <a:off x="-12656653" y="8508117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3FA4E51-F275-925F-498B-4B0DB310B8B1}"/>
              </a:ext>
            </a:extLst>
          </p:cNvPr>
          <p:cNvSpPr txBox="1"/>
          <p:nvPr/>
        </p:nvSpPr>
        <p:spPr>
          <a:xfrm>
            <a:off x="-999449" y="1076824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&gt;&gt;FLUJO DE TRABAJO DE GIT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C957ACE0-5CA7-296A-190A-6DA19E040FAE}"/>
              </a:ext>
            </a:extLst>
          </p:cNvPr>
          <p:cNvSpPr/>
          <p:nvPr/>
        </p:nvSpPr>
        <p:spPr>
          <a:xfrm>
            <a:off x="1199456" y="1988840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Working Directory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99BB09E7-4FC7-CD58-D355-747336598053}"/>
              </a:ext>
            </a:extLst>
          </p:cNvPr>
          <p:cNvSpPr/>
          <p:nvPr/>
        </p:nvSpPr>
        <p:spPr>
          <a:xfrm>
            <a:off x="3935760" y="1988840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 err="1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Staging</a:t>
            </a:r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Area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E84E4795-9132-8BAE-4807-E1C601929E5F}"/>
              </a:ext>
            </a:extLst>
          </p:cNvPr>
          <p:cNvSpPr/>
          <p:nvPr/>
        </p:nvSpPr>
        <p:spPr>
          <a:xfrm>
            <a:off x="6528048" y="1988840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Local repo (HEAD)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A3F703D0-18FF-889C-D012-78211BD2EBD5}"/>
              </a:ext>
            </a:extLst>
          </p:cNvPr>
          <p:cNvSpPr/>
          <p:nvPr/>
        </p:nvSpPr>
        <p:spPr>
          <a:xfrm>
            <a:off x="9120336" y="1988840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 repo (MASTER)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0EA088D0-AE69-798E-AEFD-16B473443E43}"/>
              </a:ext>
            </a:extLst>
          </p:cNvPr>
          <p:cNvSpPr/>
          <p:nvPr/>
        </p:nvSpPr>
        <p:spPr>
          <a:xfrm>
            <a:off x="2372633" y="3277962"/>
            <a:ext cx="2427223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add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85951D80-0E88-816E-737F-CD41532A6A1A}"/>
              </a:ext>
            </a:extLst>
          </p:cNvPr>
          <p:cNvSpPr/>
          <p:nvPr/>
        </p:nvSpPr>
        <p:spPr>
          <a:xfrm>
            <a:off x="5015880" y="3284984"/>
            <a:ext cx="2448272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commit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FD3818D7-6911-0F32-CABC-2D65573E8983}"/>
              </a:ext>
            </a:extLst>
          </p:cNvPr>
          <p:cNvSpPr/>
          <p:nvPr/>
        </p:nvSpPr>
        <p:spPr>
          <a:xfrm>
            <a:off x="7608168" y="3284984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push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3750AA80-4A4C-1159-34EF-296A5A40EFC2}"/>
              </a:ext>
            </a:extLst>
          </p:cNvPr>
          <p:cNvSpPr/>
          <p:nvPr/>
        </p:nvSpPr>
        <p:spPr>
          <a:xfrm>
            <a:off x="2351314" y="4252687"/>
            <a:ext cx="511283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m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erge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4D8DF5D4-F756-2C0B-0C4C-50D4494A4F34}"/>
              </a:ext>
            </a:extLst>
          </p:cNvPr>
          <p:cNvSpPr/>
          <p:nvPr/>
        </p:nvSpPr>
        <p:spPr>
          <a:xfrm>
            <a:off x="7608168" y="4221088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f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etch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BB732340-B0EF-0493-3C51-889228F25D63}"/>
              </a:ext>
            </a:extLst>
          </p:cNvPr>
          <p:cNvSpPr/>
          <p:nvPr/>
        </p:nvSpPr>
        <p:spPr>
          <a:xfrm>
            <a:off x="2351584" y="5229200"/>
            <a:ext cx="765080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p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ull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45FDE812-CF0C-AE22-F984-9A9B7EF4A8B2}"/>
              </a:ext>
            </a:extLst>
          </p:cNvPr>
          <p:cNvCxnSpPr>
            <a:stCxn id="8" idx="2"/>
          </p:cNvCxnSpPr>
          <p:nvPr/>
        </p:nvCxnSpPr>
        <p:spPr>
          <a:xfrm flipH="1">
            <a:off x="2186426" y="2700039"/>
            <a:ext cx="14516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46D36FD8-E436-0335-FA72-4B1C48AF8A08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0121822" y="2700039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554D19FC-B60C-98ED-0AAD-A01495ED8C95}"/>
              </a:ext>
            </a:extLst>
          </p:cNvPr>
          <p:cNvCxnSpPr/>
          <p:nvPr/>
        </p:nvCxnSpPr>
        <p:spPr>
          <a:xfrm flipH="1">
            <a:off x="2351584" y="5949280"/>
            <a:ext cx="7704856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466DB53C-2C72-95C4-D4B5-746D3A4A37D7}"/>
              </a:ext>
            </a:extLst>
          </p:cNvPr>
          <p:cNvCxnSpPr>
            <a:cxnSpLocks/>
          </p:cNvCxnSpPr>
          <p:nvPr/>
        </p:nvCxnSpPr>
        <p:spPr>
          <a:xfrm flipH="1">
            <a:off x="2351584" y="5013176"/>
            <a:ext cx="5040560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63B4E834-BBFF-D8F1-D762-FB725CD941F8}"/>
              </a:ext>
            </a:extLst>
          </p:cNvPr>
          <p:cNvCxnSpPr>
            <a:cxnSpLocks/>
          </p:cNvCxnSpPr>
          <p:nvPr/>
        </p:nvCxnSpPr>
        <p:spPr>
          <a:xfrm flipH="1">
            <a:off x="7608168" y="5013176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61888B8D-F97E-4107-A051-F8A2EAAA8B03}"/>
              </a:ext>
            </a:extLst>
          </p:cNvPr>
          <p:cNvCxnSpPr>
            <a:cxnSpLocks/>
          </p:cNvCxnSpPr>
          <p:nvPr/>
        </p:nvCxnSpPr>
        <p:spPr>
          <a:xfrm>
            <a:off x="2351584" y="4005064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de flecha 58">
            <a:extLst>
              <a:ext uri="{FF2B5EF4-FFF2-40B4-BE49-F238E27FC236}">
                <a16:creationId xmlns:a16="http://schemas.microsoft.com/office/drawing/2014/main" id="{4D096B90-FBA1-D15D-5D4A-7CC3D6A2EA11}"/>
              </a:ext>
            </a:extLst>
          </p:cNvPr>
          <p:cNvCxnSpPr>
            <a:cxnSpLocks/>
          </p:cNvCxnSpPr>
          <p:nvPr/>
        </p:nvCxnSpPr>
        <p:spPr>
          <a:xfrm>
            <a:off x="5015880" y="4005064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de flecha 60">
            <a:extLst>
              <a:ext uri="{FF2B5EF4-FFF2-40B4-BE49-F238E27FC236}">
                <a16:creationId xmlns:a16="http://schemas.microsoft.com/office/drawing/2014/main" id="{C0D7BDD2-9A15-B68A-68FC-9AA8D5252047}"/>
              </a:ext>
            </a:extLst>
          </p:cNvPr>
          <p:cNvCxnSpPr>
            <a:cxnSpLocks/>
          </p:cNvCxnSpPr>
          <p:nvPr/>
        </p:nvCxnSpPr>
        <p:spPr>
          <a:xfrm>
            <a:off x="7608168" y="4005064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20">
            <a:extLst>
              <a:ext uri="{FF2B5EF4-FFF2-40B4-BE49-F238E27FC236}">
                <a16:creationId xmlns:a16="http://schemas.microsoft.com/office/drawing/2014/main" id="{FE1B214A-B745-A953-C6DD-B8C445530739}"/>
              </a:ext>
            </a:extLst>
          </p:cNvPr>
          <p:cNvSpPr/>
          <p:nvPr/>
        </p:nvSpPr>
        <p:spPr>
          <a:xfrm rot="21412997">
            <a:off x="14982668" y="2033638"/>
            <a:ext cx="7124613" cy="6583361"/>
          </a:xfrm>
          <a:prstGeom prst="ellipse">
            <a:avLst/>
          </a:prstGeom>
          <a:solidFill>
            <a:srgbClr val="7145D6">
              <a:alpha val="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67" name="Oval 20">
            <a:extLst>
              <a:ext uri="{FF2B5EF4-FFF2-40B4-BE49-F238E27FC236}">
                <a16:creationId xmlns:a16="http://schemas.microsoft.com/office/drawing/2014/main" id="{CABF834B-6393-AFBB-BA1B-2B2594667229}"/>
              </a:ext>
            </a:extLst>
          </p:cNvPr>
          <p:cNvSpPr/>
          <p:nvPr/>
        </p:nvSpPr>
        <p:spPr>
          <a:xfrm rot="21412997">
            <a:off x="16181293" y="2576718"/>
            <a:ext cx="5884857" cy="5611177"/>
          </a:xfrm>
          <a:prstGeom prst="ellipse">
            <a:avLst/>
          </a:prstGeom>
          <a:solidFill>
            <a:srgbClr val="7145D6">
              <a:alpha val="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pic>
        <p:nvPicPr>
          <p:cNvPr id="68" name="Imagen 67" descr="Mujer sonriendo en frente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0BB9F99E-72D6-F379-4FEA-E4C103318B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3064" y="2276872"/>
            <a:ext cx="4186159" cy="4334039"/>
          </a:xfrm>
          <a:prstGeom prst="rect">
            <a:avLst/>
          </a:prstGeom>
        </p:spPr>
      </p:pic>
      <p:sp>
        <p:nvSpPr>
          <p:cNvPr id="69" name="CuadroTexto 68">
            <a:extLst>
              <a:ext uri="{FF2B5EF4-FFF2-40B4-BE49-F238E27FC236}">
                <a16:creationId xmlns:a16="http://schemas.microsoft.com/office/drawing/2014/main" id="{BCF32EA8-2C31-3177-1E96-8E484A266997}"/>
              </a:ext>
            </a:extLst>
          </p:cNvPr>
          <p:cNvSpPr txBox="1"/>
          <p:nvPr/>
        </p:nvSpPr>
        <p:spPr>
          <a:xfrm>
            <a:off x="-6289376" y="2411502"/>
            <a:ext cx="4536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Presentado por: 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Ilse Espinoza Flores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Karla Lerma Molina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Saúl Ramos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Laborin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70" name="Grupo 69">
            <a:extLst>
              <a:ext uri="{FF2B5EF4-FFF2-40B4-BE49-F238E27FC236}">
                <a16:creationId xmlns:a16="http://schemas.microsoft.com/office/drawing/2014/main" id="{85106FDF-2F30-5138-EA8C-9BFAD8F421F0}"/>
              </a:ext>
            </a:extLst>
          </p:cNvPr>
          <p:cNvGrpSpPr/>
          <p:nvPr/>
        </p:nvGrpSpPr>
        <p:grpSpPr>
          <a:xfrm>
            <a:off x="-6289376" y="3995678"/>
            <a:ext cx="4176464" cy="2862322"/>
            <a:chOff x="695400" y="3717032"/>
            <a:chExt cx="4176464" cy="2862322"/>
          </a:xfrm>
        </p:grpSpPr>
        <p:sp>
          <p:nvSpPr>
            <p:cNvPr id="71" name="CuadroTexto 70">
              <a:extLst>
                <a:ext uri="{FF2B5EF4-FFF2-40B4-BE49-F238E27FC236}">
                  <a16:creationId xmlns:a16="http://schemas.microsoft.com/office/drawing/2014/main" id="{F74DB987-D69A-D18D-3195-E45391B64D62}"/>
                </a:ext>
              </a:extLst>
            </p:cNvPr>
            <p:cNvSpPr txBox="1"/>
            <p:nvPr/>
          </p:nvSpPr>
          <p:spPr>
            <a:xfrm>
              <a:off x="695400" y="3717032"/>
              <a:ext cx="417646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Contáctanos mediante las redes de CSI PRO:</a:t>
              </a: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@csipro.dev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@csipro_dev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/</a:t>
              </a:r>
              <a:r>
                <a:rPr lang="es-MX" sz="20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csi</a:t>
              </a:r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-pro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/</a:t>
              </a:r>
              <a:r>
                <a:rPr lang="es-MX" sz="20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csipro.dev</a:t>
              </a:r>
              <a:endPara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72" name="Imagen 71" descr="Icono&#10;&#10;Descripción generada automáticamente">
              <a:extLst>
                <a:ext uri="{FF2B5EF4-FFF2-40B4-BE49-F238E27FC236}">
                  <a16:creationId xmlns:a16="http://schemas.microsoft.com/office/drawing/2014/main" id="{5D774757-92E8-112D-A26B-0C9818987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589240"/>
              <a:ext cx="288032" cy="288032"/>
            </a:xfrm>
            <a:prstGeom prst="rect">
              <a:avLst/>
            </a:prstGeom>
          </p:spPr>
        </p:pic>
        <p:pic>
          <p:nvPicPr>
            <p:cNvPr id="73" name="Imagen 72">
              <a:extLst>
                <a:ext uri="{FF2B5EF4-FFF2-40B4-BE49-F238E27FC236}">
                  <a16:creationId xmlns:a16="http://schemas.microsoft.com/office/drawing/2014/main" id="{A182C2DA-CEFE-9ACD-F292-28F7B829C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4725144"/>
              <a:ext cx="288032" cy="288032"/>
            </a:xfrm>
            <a:prstGeom prst="rect">
              <a:avLst/>
            </a:prstGeom>
          </p:spPr>
        </p:pic>
        <p:pic>
          <p:nvPicPr>
            <p:cNvPr id="74" name="Imagen 73">
              <a:extLst>
                <a:ext uri="{FF2B5EF4-FFF2-40B4-BE49-F238E27FC236}">
                  <a16:creationId xmlns:a16="http://schemas.microsoft.com/office/drawing/2014/main" id="{E0AB6B68-D731-5AF2-EF13-99B9D38C5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013176"/>
              <a:ext cx="308944" cy="308944"/>
            </a:xfrm>
            <a:prstGeom prst="rect">
              <a:avLst/>
            </a:prstGeom>
          </p:spPr>
        </p:pic>
        <p:pic>
          <p:nvPicPr>
            <p:cNvPr id="75" name="Imagen 74" descr="Icono&#10;&#10;Descripción generada automáticamente">
              <a:extLst>
                <a:ext uri="{FF2B5EF4-FFF2-40B4-BE49-F238E27FC236}">
                  <a16:creationId xmlns:a16="http://schemas.microsoft.com/office/drawing/2014/main" id="{4668CA27-7832-858F-DBF0-139C0B549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301208"/>
              <a:ext cx="288032" cy="288032"/>
            </a:xfrm>
            <a:prstGeom prst="rect">
              <a:avLst/>
            </a:prstGeom>
          </p:spPr>
        </p:pic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485474A-EC83-4460-D304-9F635563136A}"/>
              </a:ext>
            </a:extLst>
          </p:cNvPr>
          <p:cNvSpPr txBox="1"/>
          <p:nvPr/>
        </p:nvSpPr>
        <p:spPr>
          <a:xfrm>
            <a:off x="14097155" y="2301430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Repositorio: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el directorio de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tu proyecto.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FF17601-0A42-05C0-1C9F-6BAA3876A9F1}"/>
              </a:ext>
            </a:extLst>
          </p:cNvPr>
          <p:cNvSpPr txBox="1"/>
          <p:nvPr/>
        </p:nvSpPr>
        <p:spPr>
          <a:xfrm>
            <a:off x="14210083" y="3212685"/>
            <a:ext cx="6655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Alberga el estado actual del repositorio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34AB72DC-46B4-E9F9-03FF-FE8F15D3E650}"/>
              </a:ext>
            </a:extLst>
          </p:cNvPr>
          <p:cNvSpPr txBox="1"/>
          <p:nvPr/>
        </p:nvSpPr>
        <p:spPr>
          <a:xfrm>
            <a:off x="14223254" y="4240504"/>
            <a:ext cx="711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Branches</a:t>
            </a:r>
            <a:r>
              <a:rPr lang="es-MX" sz="200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Aísla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aquello en lo que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estás trabajando.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892F5175-45B8-41EC-D961-933D5E1F423F}"/>
              </a:ext>
            </a:extLst>
          </p:cNvPr>
          <p:cNvSpPr txBox="1"/>
          <p:nvPr/>
        </p:nvSpPr>
        <p:spPr>
          <a:xfrm>
            <a:off x="13790096" y="5266496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Son repositorios remotos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alojados externamente.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2676CE00-9EA5-EE2E-D77C-7BB4B1DD7EAB}"/>
              </a:ext>
            </a:extLst>
          </p:cNvPr>
          <p:cNvSpPr/>
          <p:nvPr/>
        </p:nvSpPr>
        <p:spPr>
          <a:xfrm>
            <a:off x="17113224" y="1556792"/>
            <a:ext cx="2664296" cy="2232248"/>
          </a:xfrm>
          <a:prstGeom prst="ellipse">
            <a:avLst/>
          </a:prstGeom>
          <a:solidFill>
            <a:srgbClr val="FFFFFF">
              <a:alpha val="141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54C89284-4024-2E8F-B80D-78FBB0B557C4}"/>
              </a:ext>
            </a:extLst>
          </p:cNvPr>
          <p:cNvSpPr/>
          <p:nvPr/>
        </p:nvSpPr>
        <p:spPr>
          <a:xfrm>
            <a:off x="-7873552" y="2060848"/>
            <a:ext cx="2664296" cy="2232248"/>
          </a:xfrm>
          <a:prstGeom prst="ellipse">
            <a:avLst/>
          </a:prstGeom>
          <a:solidFill>
            <a:srgbClr val="FFFFFF">
              <a:alpha val="141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9BE7C594-9AA5-4279-AF66-B80DFD9D449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844" t="14501" r="51712" b="53958"/>
          <a:stretch/>
        </p:blipFill>
        <p:spPr>
          <a:xfrm>
            <a:off x="-9056919" y="3290045"/>
            <a:ext cx="5038658" cy="2208058"/>
          </a:xfrm>
          <a:prstGeom prst="roundRect">
            <a:avLst>
              <a:gd name="adj" fmla="val 3057"/>
            </a:avLst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E8AB0C53-0A48-2804-95D3-C2CCEA3CE47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618" t="7491" r="50298" b="61293"/>
          <a:stretch/>
        </p:blipFill>
        <p:spPr>
          <a:xfrm>
            <a:off x="15745072" y="2930005"/>
            <a:ext cx="5297688" cy="2208057"/>
          </a:xfrm>
          <a:prstGeom prst="roundRect">
            <a:avLst>
              <a:gd name="adj" fmla="val 4556"/>
            </a:avLst>
          </a:prstGeom>
        </p:spPr>
      </p:pic>
      <p:pic>
        <p:nvPicPr>
          <p:cNvPr id="29" name="Imagen 28" descr="Man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6E4EC9AA-6476-30B2-4D4A-1EEC9EA5E3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3304" y="1916832"/>
            <a:ext cx="1243219" cy="868226"/>
          </a:xfrm>
          <a:prstGeom prst="rect">
            <a:avLst/>
          </a:prstGeom>
        </p:spPr>
      </p:pic>
      <p:pic>
        <p:nvPicPr>
          <p:cNvPr id="30" name="Imagen 29" descr="Imagen que contiene luz, alimentos, pájaro&#10;&#10;Descripción generada automáticamente">
            <a:extLst>
              <a:ext uri="{FF2B5EF4-FFF2-40B4-BE49-F238E27FC236}">
                <a16:creationId xmlns:a16="http://schemas.microsoft.com/office/drawing/2014/main" id="{9F07EE8F-FC40-0069-62C5-74817E5A1D4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-6937448" y="2492896"/>
            <a:ext cx="945227" cy="657938"/>
          </a:xfrm>
          <a:prstGeom prst="rect">
            <a:avLst/>
          </a:prstGeom>
        </p:spPr>
      </p:pic>
      <p:sp>
        <p:nvSpPr>
          <p:cNvPr id="33" name="CuadroTexto 32">
            <a:extLst>
              <a:ext uri="{FF2B5EF4-FFF2-40B4-BE49-F238E27FC236}">
                <a16:creationId xmlns:a16="http://schemas.microsoft.com/office/drawing/2014/main" id="{30CEE79E-7863-6651-E7E9-6FA5BA7B500A}"/>
              </a:ext>
            </a:extLst>
          </p:cNvPr>
          <p:cNvSpPr txBox="1"/>
          <p:nvPr/>
        </p:nvSpPr>
        <p:spPr>
          <a:xfrm>
            <a:off x="13152784" y="-422397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GITHUB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1140E561-0DE6-D705-C77C-1921A57D442A}"/>
              </a:ext>
            </a:extLst>
          </p:cNvPr>
          <p:cNvSpPr txBox="1"/>
          <p:nvPr/>
        </p:nvSpPr>
        <p:spPr>
          <a:xfrm>
            <a:off x="14448928" y="441699"/>
            <a:ext cx="812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Issues: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Nota en un repositorio que trata de llamar la atención sobre un problema.</a:t>
            </a:r>
          </a:p>
        </p:txBody>
      </p:sp>
      <p:pic>
        <p:nvPicPr>
          <p:cNvPr id="41" name="Imagen 40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906C512D-2DCD-E0FE-1E8C-43BC4252416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2824" y="1844824"/>
            <a:ext cx="10025658" cy="4704097"/>
          </a:xfrm>
          <a:prstGeom prst="roundRect">
            <a:avLst>
              <a:gd name="adj" fmla="val 4589"/>
            </a:avLst>
          </a:prstGeom>
        </p:spPr>
      </p:pic>
      <p:sp>
        <p:nvSpPr>
          <p:cNvPr id="63" name="CuadroTexto 62">
            <a:extLst>
              <a:ext uri="{FF2B5EF4-FFF2-40B4-BE49-F238E27FC236}">
                <a16:creationId xmlns:a16="http://schemas.microsoft.com/office/drawing/2014/main" id="{76883E35-401E-458E-9574-9DA076910C89}"/>
              </a:ext>
            </a:extLst>
          </p:cNvPr>
          <p:cNvSpPr txBox="1"/>
          <p:nvPr/>
        </p:nvSpPr>
        <p:spPr>
          <a:xfrm>
            <a:off x="623392" y="-189959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ACTIONS</a:t>
            </a:r>
          </a:p>
        </p:txBody>
      </p:sp>
      <p:sp>
        <p:nvSpPr>
          <p:cNvPr id="64" name="CuadroTexto 63">
            <a:extLst>
              <a:ext uri="{FF2B5EF4-FFF2-40B4-BE49-F238E27FC236}">
                <a16:creationId xmlns:a16="http://schemas.microsoft.com/office/drawing/2014/main" id="{971B405C-37EB-990A-C408-BDEF13590287}"/>
              </a:ext>
            </a:extLst>
          </p:cNvPr>
          <p:cNvSpPr txBox="1"/>
          <p:nvPr/>
        </p:nvSpPr>
        <p:spPr>
          <a:xfrm>
            <a:off x="1991544" y="-1179512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Plataforma de integración y despliegue continuos (IC/DC)</a:t>
            </a:r>
          </a:p>
        </p:txBody>
      </p:sp>
      <p:grpSp>
        <p:nvGrpSpPr>
          <p:cNvPr id="77" name="Grupo 76">
            <a:extLst>
              <a:ext uri="{FF2B5EF4-FFF2-40B4-BE49-F238E27FC236}">
                <a16:creationId xmlns:a16="http://schemas.microsoft.com/office/drawing/2014/main" id="{8DE918AC-CCF6-319E-55E1-D0491391F70A}"/>
              </a:ext>
            </a:extLst>
          </p:cNvPr>
          <p:cNvGrpSpPr/>
          <p:nvPr/>
        </p:nvGrpSpPr>
        <p:grpSpPr>
          <a:xfrm>
            <a:off x="551384" y="7893496"/>
            <a:ext cx="11017224" cy="2941175"/>
            <a:chOff x="551384" y="2852936"/>
            <a:chExt cx="11017224" cy="2941175"/>
          </a:xfrm>
        </p:grpSpPr>
        <p:pic>
          <p:nvPicPr>
            <p:cNvPr id="78" name="Imagen 77" descr="Dibujo de una persona con un traje de color negro&#10;&#10;Descripción generada automáticamente con confianza media">
              <a:extLst>
                <a:ext uri="{FF2B5EF4-FFF2-40B4-BE49-F238E27FC236}">
                  <a16:creationId xmlns:a16="http://schemas.microsoft.com/office/drawing/2014/main" id="{9D2BDD3E-F232-C856-78B5-9E9D80EB6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384" y="2852936"/>
              <a:ext cx="2347836" cy="2941175"/>
            </a:xfrm>
            <a:prstGeom prst="rect">
              <a:avLst/>
            </a:prstGeom>
          </p:spPr>
        </p:pic>
        <p:pic>
          <p:nvPicPr>
            <p:cNvPr id="79" name="Imagen 78">
              <a:extLst>
                <a:ext uri="{FF2B5EF4-FFF2-40B4-BE49-F238E27FC236}">
                  <a16:creationId xmlns:a16="http://schemas.microsoft.com/office/drawing/2014/main" id="{454C3F54-6296-2BFC-ED18-7BF2B52C12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9"/>
            <a:stretch/>
          </p:blipFill>
          <p:spPr>
            <a:xfrm>
              <a:off x="4151784" y="2996952"/>
              <a:ext cx="1498965" cy="1786789"/>
            </a:xfrm>
            <a:prstGeom prst="rect">
              <a:avLst/>
            </a:prstGeom>
          </p:spPr>
        </p:pic>
        <p:pic>
          <p:nvPicPr>
            <p:cNvPr id="80" name="Picture 6" descr="Dynamic Readme · Actions · GitHub Marketplace · GitHub">
              <a:extLst>
                <a:ext uri="{FF2B5EF4-FFF2-40B4-BE49-F238E27FC236}">
                  <a16:creationId xmlns:a16="http://schemas.microsoft.com/office/drawing/2014/main" id="{590DE4D5-A130-3A8C-DA37-F81FFC75D7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32104" y="3284984"/>
              <a:ext cx="1301130" cy="13011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" name="Imagen 80">
              <a:extLst>
                <a:ext uri="{FF2B5EF4-FFF2-40B4-BE49-F238E27FC236}">
                  <a16:creationId xmlns:a16="http://schemas.microsoft.com/office/drawing/2014/main" id="{BE7CCA7F-C256-F9B5-BA62-EA30CCE98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9"/>
            <a:stretch/>
          </p:blipFill>
          <p:spPr>
            <a:xfrm>
              <a:off x="9696400" y="2996952"/>
              <a:ext cx="1498965" cy="1786789"/>
            </a:xfrm>
            <a:prstGeom prst="rect">
              <a:avLst/>
            </a:prstGeom>
          </p:spPr>
        </p:pic>
        <p:cxnSp>
          <p:nvCxnSpPr>
            <p:cNvPr id="82" name="Conector recto de flecha 81">
              <a:extLst>
                <a:ext uri="{FF2B5EF4-FFF2-40B4-BE49-F238E27FC236}">
                  <a16:creationId xmlns:a16="http://schemas.microsoft.com/office/drawing/2014/main" id="{B257F0CC-542B-D9B0-A53D-1488301AC69B}"/>
                </a:ext>
              </a:extLst>
            </p:cNvPr>
            <p:cNvCxnSpPr/>
            <p:nvPr/>
          </p:nvCxnSpPr>
          <p:spPr>
            <a:xfrm>
              <a:off x="2855640" y="3933056"/>
              <a:ext cx="1440160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ctor recto de flecha 82">
              <a:extLst>
                <a:ext uri="{FF2B5EF4-FFF2-40B4-BE49-F238E27FC236}">
                  <a16:creationId xmlns:a16="http://schemas.microsoft.com/office/drawing/2014/main" id="{13C5CE85-645A-6192-E9D6-2759B7C90FB4}"/>
                </a:ext>
              </a:extLst>
            </p:cNvPr>
            <p:cNvCxnSpPr>
              <a:cxnSpLocks/>
            </p:cNvCxnSpPr>
            <p:nvPr/>
          </p:nvCxnSpPr>
          <p:spPr>
            <a:xfrm>
              <a:off x="5735960" y="3933056"/>
              <a:ext cx="1152128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de flecha 83">
              <a:extLst>
                <a:ext uri="{FF2B5EF4-FFF2-40B4-BE49-F238E27FC236}">
                  <a16:creationId xmlns:a16="http://schemas.microsoft.com/office/drawing/2014/main" id="{E19E44F7-2F46-6154-01A3-546559ED461B}"/>
                </a:ext>
              </a:extLst>
            </p:cNvPr>
            <p:cNvCxnSpPr>
              <a:cxnSpLocks/>
            </p:cNvCxnSpPr>
            <p:nvPr/>
          </p:nvCxnSpPr>
          <p:spPr>
            <a:xfrm>
              <a:off x="8400256" y="3933056"/>
              <a:ext cx="1440160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CuadroTexto 84">
              <a:extLst>
                <a:ext uri="{FF2B5EF4-FFF2-40B4-BE49-F238E27FC236}">
                  <a16:creationId xmlns:a16="http://schemas.microsoft.com/office/drawing/2014/main" id="{6F19FF1B-8DBD-24D7-C1F5-1EE31007D13B}"/>
                </a:ext>
              </a:extLst>
            </p:cNvPr>
            <p:cNvSpPr txBox="1"/>
            <p:nvPr/>
          </p:nvSpPr>
          <p:spPr>
            <a:xfrm>
              <a:off x="2927648" y="4005064"/>
              <a:ext cx="12241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Cambios</a:t>
              </a:r>
            </a:p>
          </p:txBody>
        </p:sp>
        <p:sp>
          <p:nvSpPr>
            <p:cNvPr id="86" name="CuadroTexto 85">
              <a:extLst>
                <a:ext uri="{FF2B5EF4-FFF2-40B4-BE49-F238E27FC236}">
                  <a16:creationId xmlns:a16="http://schemas.microsoft.com/office/drawing/2014/main" id="{8F027EFF-6D1A-D5B9-3142-6610188983C1}"/>
                </a:ext>
              </a:extLst>
            </p:cNvPr>
            <p:cNvSpPr txBox="1"/>
            <p:nvPr/>
          </p:nvSpPr>
          <p:spPr>
            <a:xfrm>
              <a:off x="4439816" y="4797152"/>
              <a:ext cx="12241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master</a:t>
              </a:r>
            </a:p>
          </p:txBody>
        </p:sp>
        <p:sp>
          <p:nvSpPr>
            <p:cNvPr id="87" name="CuadroTexto 86">
              <a:extLst>
                <a:ext uri="{FF2B5EF4-FFF2-40B4-BE49-F238E27FC236}">
                  <a16:creationId xmlns:a16="http://schemas.microsoft.com/office/drawing/2014/main" id="{47B2807E-1BE2-73C2-B662-1A591FC58EAE}"/>
                </a:ext>
              </a:extLst>
            </p:cNvPr>
            <p:cNvSpPr txBox="1"/>
            <p:nvPr/>
          </p:nvSpPr>
          <p:spPr>
            <a:xfrm>
              <a:off x="5519936" y="4005064"/>
              <a:ext cx="151216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Construcción automática desde el master</a:t>
              </a:r>
            </a:p>
          </p:txBody>
        </p:sp>
        <p:sp>
          <p:nvSpPr>
            <p:cNvPr id="88" name="CuadroTexto 87">
              <a:extLst>
                <a:ext uri="{FF2B5EF4-FFF2-40B4-BE49-F238E27FC236}">
                  <a16:creationId xmlns:a16="http://schemas.microsoft.com/office/drawing/2014/main" id="{DD9DE868-D7AC-1AD2-D56B-46578096AB5C}"/>
                </a:ext>
              </a:extLst>
            </p:cNvPr>
            <p:cNvSpPr txBox="1"/>
            <p:nvPr/>
          </p:nvSpPr>
          <p:spPr>
            <a:xfrm>
              <a:off x="8328248" y="4005064"/>
              <a:ext cx="151216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Push</a:t>
              </a:r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a la rama de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gh-pages</a:t>
              </a:r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y desplegar</a:t>
              </a:r>
            </a:p>
          </p:txBody>
        </p:sp>
        <p:sp>
          <p:nvSpPr>
            <p:cNvPr id="89" name="CuadroTexto 88">
              <a:extLst>
                <a:ext uri="{FF2B5EF4-FFF2-40B4-BE49-F238E27FC236}">
                  <a16:creationId xmlns:a16="http://schemas.microsoft.com/office/drawing/2014/main" id="{A6E6D22E-4B7E-3D58-399F-35409C0216E8}"/>
                </a:ext>
              </a:extLst>
            </p:cNvPr>
            <p:cNvSpPr txBox="1"/>
            <p:nvPr/>
          </p:nvSpPr>
          <p:spPr>
            <a:xfrm>
              <a:off x="9696400" y="4797152"/>
              <a:ext cx="187220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gh-pages</a:t>
              </a:r>
              <a:r>
                <a:rPr lang="en-US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&lt;username&gt;.github.io/&lt;</a:t>
              </a:r>
              <a:r>
                <a:rPr lang="en-US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proj</a:t>
              </a:r>
              <a:r>
                <a:rPr lang="en-US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&gt;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0" name="CuadroTexto 89">
              <a:extLst>
                <a:ext uri="{FF2B5EF4-FFF2-40B4-BE49-F238E27FC236}">
                  <a16:creationId xmlns:a16="http://schemas.microsoft.com/office/drawing/2014/main" id="{E9C17178-EF4C-289C-A977-FF268FCCE884}"/>
                </a:ext>
              </a:extLst>
            </p:cNvPr>
            <p:cNvSpPr txBox="1"/>
            <p:nvPr/>
          </p:nvSpPr>
          <p:spPr>
            <a:xfrm>
              <a:off x="7032104" y="4797152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actions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5582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0A985A2B-5C42-6217-0775-80D9CA5BD62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663117" y="8748712"/>
            <a:ext cx="10433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4ADA9F38-B296-BFE4-518C-0CE4920A447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5081262" y="8748711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1412997">
            <a:off x="-16224462" y="-2697331"/>
            <a:ext cx="14900592" cy="1207118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5071123" y="819288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6" name="Oval 20">
            <a:extLst>
              <a:ext uri="{FF2B5EF4-FFF2-40B4-BE49-F238E27FC236}">
                <a16:creationId xmlns:a16="http://schemas.microsoft.com/office/drawing/2014/main" id="{6BAE404E-38C2-85A3-7DC5-B9D6D8EB10E2}"/>
              </a:ext>
            </a:extLst>
          </p:cNvPr>
          <p:cNvSpPr/>
          <p:nvPr/>
        </p:nvSpPr>
        <p:spPr>
          <a:xfrm rot="21430712">
            <a:off x="-8821703" y="912361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-6678579" y="8842852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8" name="Oval 20">
            <a:extLst>
              <a:ext uri="{FF2B5EF4-FFF2-40B4-BE49-F238E27FC236}">
                <a16:creationId xmlns:a16="http://schemas.microsoft.com/office/drawing/2014/main" id="{B71C3CAC-1103-FAF7-F180-2CDA417C186C}"/>
              </a:ext>
            </a:extLst>
          </p:cNvPr>
          <p:cNvSpPr/>
          <p:nvPr/>
        </p:nvSpPr>
        <p:spPr>
          <a:xfrm rot="21430712">
            <a:off x="-12656653" y="8508117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3FA4E51-F275-925F-498B-4B0DB310B8B1}"/>
              </a:ext>
            </a:extLst>
          </p:cNvPr>
          <p:cNvSpPr txBox="1"/>
          <p:nvPr/>
        </p:nvSpPr>
        <p:spPr>
          <a:xfrm>
            <a:off x="551384" y="1124744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ACTIONS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C957ACE0-5CA7-296A-190A-6DA19E040FAE}"/>
              </a:ext>
            </a:extLst>
          </p:cNvPr>
          <p:cNvSpPr/>
          <p:nvPr/>
        </p:nvSpPr>
        <p:spPr>
          <a:xfrm>
            <a:off x="1343472" y="80375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Working Directory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99BB09E7-4FC7-CD58-D355-747336598053}"/>
              </a:ext>
            </a:extLst>
          </p:cNvPr>
          <p:cNvSpPr/>
          <p:nvPr/>
        </p:nvSpPr>
        <p:spPr>
          <a:xfrm>
            <a:off x="4079776" y="80375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Staring Area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E84E4795-9132-8BAE-4807-E1C601929E5F}"/>
              </a:ext>
            </a:extLst>
          </p:cNvPr>
          <p:cNvSpPr/>
          <p:nvPr/>
        </p:nvSpPr>
        <p:spPr>
          <a:xfrm>
            <a:off x="6672064" y="80375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Local repo (HEAD)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A3F703D0-18FF-889C-D012-78211BD2EBD5}"/>
              </a:ext>
            </a:extLst>
          </p:cNvPr>
          <p:cNvSpPr/>
          <p:nvPr/>
        </p:nvSpPr>
        <p:spPr>
          <a:xfrm>
            <a:off x="9264352" y="80375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 repo (MASTER)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0EA088D0-AE69-798E-AEFD-16B473443E43}"/>
              </a:ext>
            </a:extLst>
          </p:cNvPr>
          <p:cNvSpPr/>
          <p:nvPr/>
        </p:nvSpPr>
        <p:spPr>
          <a:xfrm>
            <a:off x="2516649" y="9326634"/>
            <a:ext cx="2427223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add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85951D80-0E88-816E-737F-CD41532A6A1A}"/>
              </a:ext>
            </a:extLst>
          </p:cNvPr>
          <p:cNvSpPr/>
          <p:nvPr/>
        </p:nvSpPr>
        <p:spPr>
          <a:xfrm>
            <a:off x="5159896" y="9333656"/>
            <a:ext cx="2448272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commit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FD3818D7-6911-0F32-CABC-2D65573E8983}"/>
              </a:ext>
            </a:extLst>
          </p:cNvPr>
          <p:cNvSpPr/>
          <p:nvPr/>
        </p:nvSpPr>
        <p:spPr>
          <a:xfrm>
            <a:off x="7752184" y="9333656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push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3750AA80-4A4C-1159-34EF-296A5A40EFC2}"/>
              </a:ext>
            </a:extLst>
          </p:cNvPr>
          <p:cNvSpPr/>
          <p:nvPr/>
        </p:nvSpPr>
        <p:spPr>
          <a:xfrm>
            <a:off x="2495330" y="10301359"/>
            <a:ext cx="511283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m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erge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4D8DF5D4-F756-2C0B-0C4C-50D4494A4F34}"/>
              </a:ext>
            </a:extLst>
          </p:cNvPr>
          <p:cNvSpPr/>
          <p:nvPr/>
        </p:nvSpPr>
        <p:spPr>
          <a:xfrm>
            <a:off x="7752184" y="10269760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f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etch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BB732340-B0EF-0493-3C51-889228F25D63}"/>
              </a:ext>
            </a:extLst>
          </p:cNvPr>
          <p:cNvSpPr/>
          <p:nvPr/>
        </p:nvSpPr>
        <p:spPr>
          <a:xfrm>
            <a:off x="2495600" y="11277872"/>
            <a:ext cx="765080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p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ull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45FDE812-CF0C-AE22-F984-9A9B7EF4A8B2}"/>
              </a:ext>
            </a:extLst>
          </p:cNvPr>
          <p:cNvCxnSpPr>
            <a:stCxn id="8" idx="2"/>
          </p:cNvCxnSpPr>
          <p:nvPr/>
        </p:nvCxnSpPr>
        <p:spPr>
          <a:xfrm flipH="1">
            <a:off x="2330442" y="8748711"/>
            <a:ext cx="14516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46D36FD8-E436-0335-FA72-4B1C48AF8A08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0265838" y="8748711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554D19FC-B60C-98ED-0AAD-A01495ED8C95}"/>
              </a:ext>
            </a:extLst>
          </p:cNvPr>
          <p:cNvCxnSpPr/>
          <p:nvPr/>
        </p:nvCxnSpPr>
        <p:spPr>
          <a:xfrm flipH="1">
            <a:off x="2495600" y="11997952"/>
            <a:ext cx="7704856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466DB53C-2C72-95C4-D4B5-746D3A4A37D7}"/>
              </a:ext>
            </a:extLst>
          </p:cNvPr>
          <p:cNvCxnSpPr>
            <a:cxnSpLocks/>
          </p:cNvCxnSpPr>
          <p:nvPr/>
        </p:nvCxnSpPr>
        <p:spPr>
          <a:xfrm flipH="1">
            <a:off x="2495600" y="11061848"/>
            <a:ext cx="5040560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63B4E834-BBFF-D8F1-D762-FB725CD941F8}"/>
              </a:ext>
            </a:extLst>
          </p:cNvPr>
          <p:cNvCxnSpPr>
            <a:cxnSpLocks/>
          </p:cNvCxnSpPr>
          <p:nvPr/>
        </p:nvCxnSpPr>
        <p:spPr>
          <a:xfrm flipH="1">
            <a:off x="7752184" y="11061848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61888B8D-F97E-4107-A051-F8A2EAAA8B03}"/>
              </a:ext>
            </a:extLst>
          </p:cNvPr>
          <p:cNvCxnSpPr>
            <a:cxnSpLocks/>
          </p:cNvCxnSpPr>
          <p:nvPr/>
        </p:nvCxnSpPr>
        <p:spPr>
          <a:xfrm>
            <a:off x="2495600" y="10053736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de flecha 58">
            <a:extLst>
              <a:ext uri="{FF2B5EF4-FFF2-40B4-BE49-F238E27FC236}">
                <a16:creationId xmlns:a16="http://schemas.microsoft.com/office/drawing/2014/main" id="{4D096B90-FBA1-D15D-5D4A-7CC3D6A2EA11}"/>
              </a:ext>
            </a:extLst>
          </p:cNvPr>
          <p:cNvCxnSpPr>
            <a:cxnSpLocks/>
          </p:cNvCxnSpPr>
          <p:nvPr/>
        </p:nvCxnSpPr>
        <p:spPr>
          <a:xfrm>
            <a:off x="5159896" y="10053736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de flecha 60">
            <a:extLst>
              <a:ext uri="{FF2B5EF4-FFF2-40B4-BE49-F238E27FC236}">
                <a16:creationId xmlns:a16="http://schemas.microsoft.com/office/drawing/2014/main" id="{C0D7BDD2-9A15-B68A-68FC-9AA8D5252047}"/>
              </a:ext>
            </a:extLst>
          </p:cNvPr>
          <p:cNvCxnSpPr>
            <a:cxnSpLocks/>
          </p:cNvCxnSpPr>
          <p:nvPr/>
        </p:nvCxnSpPr>
        <p:spPr>
          <a:xfrm>
            <a:off x="7752184" y="10053736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F32ED661-D0E5-88B9-2B07-D3DB351ADD41}"/>
              </a:ext>
            </a:extLst>
          </p:cNvPr>
          <p:cNvSpPr txBox="1"/>
          <p:nvPr/>
        </p:nvSpPr>
        <p:spPr>
          <a:xfrm>
            <a:off x="1919536" y="1844824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Plataforma de integración y despliegue continuos (IC/DC)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6273FE74-86D8-634D-3DFC-4FC838263E6D}"/>
              </a:ext>
            </a:extLst>
          </p:cNvPr>
          <p:cNvSpPr txBox="1"/>
          <p:nvPr/>
        </p:nvSpPr>
        <p:spPr>
          <a:xfrm>
            <a:off x="11208568" y="119675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&gt;&gt;FLUJO DE TRABAJO DE GIT</a:t>
            </a:r>
          </a:p>
        </p:txBody>
      </p:sp>
      <p:pic>
        <p:nvPicPr>
          <p:cNvPr id="78" name="Picture 2" descr="Diagrama de un evento que desencadena el ejecutor 1 para ejecutar el trabajo 1, que desencadena el ejecutor 2 para ejecutar el trabajo 2. Cada uno de los trabajos se divide en varios pasos.">
            <a:extLst>
              <a:ext uri="{FF2B5EF4-FFF2-40B4-BE49-F238E27FC236}">
                <a16:creationId xmlns:a16="http://schemas.microsoft.com/office/drawing/2014/main" id="{25D20421-6730-8646-AF5F-F864F5E50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92" y="7389440"/>
            <a:ext cx="11153700" cy="390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9" name="Grupo 78">
            <a:extLst>
              <a:ext uri="{FF2B5EF4-FFF2-40B4-BE49-F238E27FC236}">
                <a16:creationId xmlns:a16="http://schemas.microsoft.com/office/drawing/2014/main" id="{A7E85A67-0DAA-5984-DD73-1A84CAD34969}"/>
              </a:ext>
            </a:extLst>
          </p:cNvPr>
          <p:cNvGrpSpPr/>
          <p:nvPr/>
        </p:nvGrpSpPr>
        <p:grpSpPr>
          <a:xfrm>
            <a:off x="551384" y="2852936"/>
            <a:ext cx="11017224" cy="2941175"/>
            <a:chOff x="551384" y="2852936"/>
            <a:chExt cx="11017224" cy="2941175"/>
          </a:xfrm>
        </p:grpSpPr>
        <p:pic>
          <p:nvPicPr>
            <p:cNvPr id="80" name="Imagen 79" descr="Dibujo de una persona con un traje de color negro&#10;&#10;Descripción generada automáticamente con confianza media">
              <a:extLst>
                <a:ext uri="{FF2B5EF4-FFF2-40B4-BE49-F238E27FC236}">
                  <a16:creationId xmlns:a16="http://schemas.microsoft.com/office/drawing/2014/main" id="{FD728F7B-D690-9110-27DC-4EDEECAF15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384" y="2852936"/>
              <a:ext cx="2347836" cy="2941175"/>
            </a:xfrm>
            <a:prstGeom prst="rect">
              <a:avLst/>
            </a:prstGeom>
          </p:spPr>
        </p:pic>
        <p:pic>
          <p:nvPicPr>
            <p:cNvPr id="81" name="Imagen 80">
              <a:extLst>
                <a:ext uri="{FF2B5EF4-FFF2-40B4-BE49-F238E27FC236}">
                  <a16:creationId xmlns:a16="http://schemas.microsoft.com/office/drawing/2014/main" id="{882F9891-C90F-05EA-C51A-0D7E45E526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9"/>
            <a:stretch/>
          </p:blipFill>
          <p:spPr>
            <a:xfrm>
              <a:off x="4151784" y="2996952"/>
              <a:ext cx="1498965" cy="1786789"/>
            </a:xfrm>
            <a:prstGeom prst="rect">
              <a:avLst/>
            </a:prstGeom>
          </p:spPr>
        </p:pic>
        <p:pic>
          <p:nvPicPr>
            <p:cNvPr id="82" name="Picture 6" descr="Dynamic Readme · Actions · GitHub Marketplace · GitHub">
              <a:extLst>
                <a:ext uri="{FF2B5EF4-FFF2-40B4-BE49-F238E27FC236}">
                  <a16:creationId xmlns:a16="http://schemas.microsoft.com/office/drawing/2014/main" id="{AD393AC4-462B-68CB-0AD6-B8F1D16E79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32104" y="3284984"/>
              <a:ext cx="1301130" cy="13011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3" name="Imagen 82">
              <a:extLst>
                <a:ext uri="{FF2B5EF4-FFF2-40B4-BE49-F238E27FC236}">
                  <a16:creationId xmlns:a16="http://schemas.microsoft.com/office/drawing/2014/main" id="{4C35782F-C8E2-654B-E697-E6F26B6E1E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9"/>
            <a:stretch/>
          </p:blipFill>
          <p:spPr>
            <a:xfrm>
              <a:off x="9696400" y="2996952"/>
              <a:ext cx="1498965" cy="1786789"/>
            </a:xfrm>
            <a:prstGeom prst="rect">
              <a:avLst/>
            </a:prstGeom>
          </p:spPr>
        </p:pic>
        <p:cxnSp>
          <p:nvCxnSpPr>
            <p:cNvPr id="84" name="Conector recto de flecha 83">
              <a:extLst>
                <a:ext uri="{FF2B5EF4-FFF2-40B4-BE49-F238E27FC236}">
                  <a16:creationId xmlns:a16="http://schemas.microsoft.com/office/drawing/2014/main" id="{45781A93-2548-9165-1687-1F88F59A0623}"/>
                </a:ext>
              </a:extLst>
            </p:cNvPr>
            <p:cNvCxnSpPr/>
            <p:nvPr/>
          </p:nvCxnSpPr>
          <p:spPr>
            <a:xfrm>
              <a:off x="2855640" y="3933056"/>
              <a:ext cx="1440160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cto de flecha 84">
              <a:extLst>
                <a:ext uri="{FF2B5EF4-FFF2-40B4-BE49-F238E27FC236}">
                  <a16:creationId xmlns:a16="http://schemas.microsoft.com/office/drawing/2014/main" id="{83B6F1ED-AF41-597B-63EA-DA7DDAEE6ABC}"/>
                </a:ext>
              </a:extLst>
            </p:cNvPr>
            <p:cNvCxnSpPr>
              <a:cxnSpLocks/>
            </p:cNvCxnSpPr>
            <p:nvPr/>
          </p:nvCxnSpPr>
          <p:spPr>
            <a:xfrm>
              <a:off x="5735960" y="3933056"/>
              <a:ext cx="1152128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de flecha 85">
              <a:extLst>
                <a:ext uri="{FF2B5EF4-FFF2-40B4-BE49-F238E27FC236}">
                  <a16:creationId xmlns:a16="http://schemas.microsoft.com/office/drawing/2014/main" id="{4F1E0098-E580-95C4-14B7-0360087359B0}"/>
                </a:ext>
              </a:extLst>
            </p:cNvPr>
            <p:cNvCxnSpPr>
              <a:cxnSpLocks/>
            </p:cNvCxnSpPr>
            <p:nvPr/>
          </p:nvCxnSpPr>
          <p:spPr>
            <a:xfrm>
              <a:off x="8400256" y="3933056"/>
              <a:ext cx="1440160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CuadroTexto 86">
              <a:extLst>
                <a:ext uri="{FF2B5EF4-FFF2-40B4-BE49-F238E27FC236}">
                  <a16:creationId xmlns:a16="http://schemas.microsoft.com/office/drawing/2014/main" id="{7FEBF989-96A5-C7FF-D039-237D2F9379DB}"/>
                </a:ext>
              </a:extLst>
            </p:cNvPr>
            <p:cNvSpPr txBox="1"/>
            <p:nvPr/>
          </p:nvSpPr>
          <p:spPr>
            <a:xfrm>
              <a:off x="2927648" y="4005064"/>
              <a:ext cx="12241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Cambios</a:t>
              </a:r>
            </a:p>
          </p:txBody>
        </p:sp>
        <p:sp>
          <p:nvSpPr>
            <p:cNvPr id="88" name="CuadroTexto 87">
              <a:extLst>
                <a:ext uri="{FF2B5EF4-FFF2-40B4-BE49-F238E27FC236}">
                  <a16:creationId xmlns:a16="http://schemas.microsoft.com/office/drawing/2014/main" id="{FFA17830-6B5D-952A-ECCA-155DDB647FFF}"/>
                </a:ext>
              </a:extLst>
            </p:cNvPr>
            <p:cNvSpPr txBox="1"/>
            <p:nvPr/>
          </p:nvSpPr>
          <p:spPr>
            <a:xfrm>
              <a:off x="4439816" y="4797152"/>
              <a:ext cx="12241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master</a:t>
              </a:r>
            </a:p>
          </p:txBody>
        </p:sp>
        <p:sp>
          <p:nvSpPr>
            <p:cNvPr id="89" name="CuadroTexto 88">
              <a:extLst>
                <a:ext uri="{FF2B5EF4-FFF2-40B4-BE49-F238E27FC236}">
                  <a16:creationId xmlns:a16="http://schemas.microsoft.com/office/drawing/2014/main" id="{97C83841-F5A8-9630-967E-2B8D17BBCCE5}"/>
                </a:ext>
              </a:extLst>
            </p:cNvPr>
            <p:cNvSpPr txBox="1"/>
            <p:nvPr/>
          </p:nvSpPr>
          <p:spPr>
            <a:xfrm>
              <a:off x="5519936" y="4005064"/>
              <a:ext cx="151216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Construcción automática desde el master</a:t>
              </a:r>
            </a:p>
          </p:txBody>
        </p:sp>
        <p:sp>
          <p:nvSpPr>
            <p:cNvPr id="90" name="CuadroTexto 89">
              <a:extLst>
                <a:ext uri="{FF2B5EF4-FFF2-40B4-BE49-F238E27FC236}">
                  <a16:creationId xmlns:a16="http://schemas.microsoft.com/office/drawing/2014/main" id="{310BF81E-37ED-1AE8-0E20-FD20255068BF}"/>
                </a:ext>
              </a:extLst>
            </p:cNvPr>
            <p:cNvSpPr txBox="1"/>
            <p:nvPr/>
          </p:nvSpPr>
          <p:spPr>
            <a:xfrm>
              <a:off x="8328248" y="4005064"/>
              <a:ext cx="151216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Push</a:t>
              </a:r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a la rama de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gh-pages</a:t>
              </a:r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y desplegar</a:t>
              </a:r>
            </a:p>
          </p:txBody>
        </p:sp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6ADE59AC-3507-E483-13DA-C4266116C2A2}"/>
                </a:ext>
              </a:extLst>
            </p:cNvPr>
            <p:cNvSpPr txBox="1"/>
            <p:nvPr/>
          </p:nvSpPr>
          <p:spPr>
            <a:xfrm>
              <a:off x="9696400" y="4797152"/>
              <a:ext cx="187220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gh-pages</a:t>
              </a:r>
              <a:r>
                <a:rPr lang="en-US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&lt;username&gt;.github.io/&lt;</a:t>
              </a:r>
              <a:r>
                <a:rPr lang="en-US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proj</a:t>
              </a:r>
              <a:r>
                <a:rPr lang="en-US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&gt;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2" name="CuadroTexto 91">
              <a:extLst>
                <a:ext uri="{FF2B5EF4-FFF2-40B4-BE49-F238E27FC236}">
                  <a16:creationId xmlns:a16="http://schemas.microsoft.com/office/drawing/2014/main" id="{0E83C1F9-B03F-94A8-1B19-B216C9CF9B8E}"/>
                </a:ext>
              </a:extLst>
            </p:cNvPr>
            <p:cNvSpPr txBox="1"/>
            <p:nvPr/>
          </p:nvSpPr>
          <p:spPr>
            <a:xfrm>
              <a:off x="7032104" y="4797152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actions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3126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0A985A2B-5C42-6217-0775-80D9CA5BD62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663117" y="8748712"/>
            <a:ext cx="10433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4ADA9F38-B296-BFE4-518C-0CE4920A447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5081262" y="8748711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1412997">
            <a:off x="-16224462" y="-2697331"/>
            <a:ext cx="14900592" cy="1207118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16E139-7AE3-E3FD-E7D9-3C1379840F95}"/>
              </a:ext>
            </a:extLst>
          </p:cNvPr>
          <p:cNvSpPr txBox="1"/>
          <p:nvPr/>
        </p:nvSpPr>
        <p:spPr>
          <a:xfrm>
            <a:off x="17133120" y="4081856"/>
            <a:ext cx="27097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es un sistema de control de versiones, mientras que GitHub es una plataforma que aloja repositorios Git.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C67A84F-AE35-A247-AF28-E969FC73A52F}"/>
              </a:ext>
            </a:extLst>
          </p:cNvPr>
          <p:cNvSpPr txBox="1"/>
          <p:nvPr/>
        </p:nvSpPr>
        <p:spPr>
          <a:xfrm>
            <a:off x="20356199" y="3995678"/>
            <a:ext cx="27097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permite la colaboración, pero no cuenta con características sociales. GitHub brinda herramientas para la revisión de código.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5071123" y="819288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6" name="Oval 20">
            <a:extLst>
              <a:ext uri="{FF2B5EF4-FFF2-40B4-BE49-F238E27FC236}">
                <a16:creationId xmlns:a16="http://schemas.microsoft.com/office/drawing/2014/main" id="{6BAE404E-38C2-85A3-7DC5-B9D6D8EB10E2}"/>
              </a:ext>
            </a:extLst>
          </p:cNvPr>
          <p:cNvSpPr/>
          <p:nvPr/>
        </p:nvSpPr>
        <p:spPr>
          <a:xfrm rot="21430712">
            <a:off x="-8821703" y="912361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-6678579" y="8842852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8" name="Oval 20">
            <a:extLst>
              <a:ext uri="{FF2B5EF4-FFF2-40B4-BE49-F238E27FC236}">
                <a16:creationId xmlns:a16="http://schemas.microsoft.com/office/drawing/2014/main" id="{B71C3CAC-1103-FAF7-F180-2CDA417C186C}"/>
              </a:ext>
            </a:extLst>
          </p:cNvPr>
          <p:cNvSpPr/>
          <p:nvPr/>
        </p:nvSpPr>
        <p:spPr>
          <a:xfrm rot="21430712">
            <a:off x="-12656653" y="8508117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3FA4E51-F275-925F-498B-4B0DB310B8B1}"/>
              </a:ext>
            </a:extLst>
          </p:cNvPr>
          <p:cNvSpPr txBox="1"/>
          <p:nvPr/>
        </p:nvSpPr>
        <p:spPr>
          <a:xfrm>
            <a:off x="551384" y="1124744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ACTIONS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C957ACE0-5CA7-296A-190A-6DA19E040FAE}"/>
              </a:ext>
            </a:extLst>
          </p:cNvPr>
          <p:cNvSpPr/>
          <p:nvPr/>
        </p:nvSpPr>
        <p:spPr>
          <a:xfrm>
            <a:off x="1343472" y="80375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Working Directory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99BB09E7-4FC7-CD58-D355-747336598053}"/>
              </a:ext>
            </a:extLst>
          </p:cNvPr>
          <p:cNvSpPr/>
          <p:nvPr/>
        </p:nvSpPr>
        <p:spPr>
          <a:xfrm>
            <a:off x="4079776" y="80375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 err="1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Staging</a:t>
            </a:r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s-MX" b="1" dirty="0" err="1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Area</a:t>
            </a:r>
            <a:endParaRPr lang="es-MX" b="1" dirty="0">
              <a:solidFill>
                <a:srgbClr val="7145D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E84E4795-9132-8BAE-4807-E1C601929E5F}"/>
              </a:ext>
            </a:extLst>
          </p:cNvPr>
          <p:cNvSpPr/>
          <p:nvPr/>
        </p:nvSpPr>
        <p:spPr>
          <a:xfrm>
            <a:off x="6672064" y="80375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Local repo (HEAD)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A3F703D0-18FF-889C-D012-78211BD2EBD5}"/>
              </a:ext>
            </a:extLst>
          </p:cNvPr>
          <p:cNvSpPr/>
          <p:nvPr/>
        </p:nvSpPr>
        <p:spPr>
          <a:xfrm>
            <a:off x="9264352" y="8037512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 repo (MASTER)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0EA088D0-AE69-798E-AEFD-16B473443E43}"/>
              </a:ext>
            </a:extLst>
          </p:cNvPr>
          <p:cNvSpPr/>
          <p:nvPr/>
        </p:nvSpPr>
        <p:spPr>
          <a:xfrm>
            <a:off x="2516649" y="9326634"/>
            <a:ext cx="2427223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add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85951D80-0E88-816E-737F-CD41532A6A1A}"/>
              </a:ext>
            </a:extLst>
          </p:cNvPr>
          <p:cNvSpPr/>
          <p:nvPr/>
        </p:nvSpPr>
        <p:spPr>
          <a:xfrm>
            <a:off x="5159896" y="9333656"/>
            <a:ext cx="2448272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commit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FD3818D7-6911-0F32-CABC-2D65573E8983}"/>
              </a:ext>
            </a:extLst>
          </p:cNvPr>
          <p:cNvSpPr/>
          <p:nvPr/>
        </p:nvSpPr>
        <p:spPr>
          <a:xfrm>
            <a:off x="7752184" y="9333656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it </a:t>
            </a:r>
            <a:r>
              <a:rPr lang="es-MX" b="1" dirty="0" err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push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3750AA80-4A4C-1159-34EF-296A5A40EFC2}"/>
              </a:ext>
            </a:extLst>
          </p:cNvPr>
          <p:cNvSpPr/>
          <p:nvPr/>
        </p:nvSpPr>
        <p:spPr>
          <a:xfrm>
            <a:off x="2495330" y="10301359"/>
            <a:ext cx="511283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m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erge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4D8DF5D4-F756-2C0B-0C4C-50D4494A4F34}"/>
              </a:ext>
            </a:extLst>
          </p:cNvPr>
          <p:cNvSpPr/>
          <p:nvPr/>
        </p:nvSpPr>
        <p:spPr>
          <a:xfrm>
            <a:off x="7752184" y="10269760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f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etch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BB732340-B0EF-0493-3C51-889228F25D63}"/>
              </a:ext>
            </a:extLst>
          </p:cNvPr>
          <p:cNvSpPr/>
          <p:nvPr/>
        </p:nvSpPr>
        <p:spPr>
          <a:xfrm>
            <a:off x="2495600" y="11277872"/>
            <a:ext cx="765080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git </a:t>
            </a:r>
            <a:r>
              <a:rPr lang="es-MX" b="1" dirty="0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p</a:t>
            </a:r>
            <a:r>
              <a:rPr lang="es-MX" b="1">
                <a:solidFill>
                  <a:srgbClr val="7145D6"/>
                </a:solidFill>
                <a:latin typeface="FiraCode Nerd Font" panose="02000009000000000000" pitchFamily="50" charset="0"/>
                <a:ea typeface="FiraCode Nerd Font" panose="02000009000000000000" pitchFamily="50" charset="0"/>
                <a:cs typeface="FiraCode Nerd Font" panose="02000009000000000000" pitchFamily="50" charset="0"/>
              </a:rPr>
              <a:t>ull</a:t>
            </a:r>
            <a:endParaRPr lang="es-MX" b="1" dirty="0">
              <a:solidFill>
                <a:srgbClr val="7145D6"/>
              </a:solidFill>
              <a:latin typeface="FiraCode Nerd Font" panose="02000009000000000000" pitchFamily="50" charset="0"/>
              <a:ea typeface="FiraCode Nerd Font" panose="02000009000000000000" pitchFamily="50" charset="0"/>
              <a:cs typeface="FiraCode Nerd Font" panose="02000009000000000000" pitchFamily="50" charset="0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45FDE812-CF0C-AE22-F984-9A9B7EF4A8B2}"/>
              </a:ext>
            </a:extLst>
          </p:cNvPr>
          <p:cNvCxnSpPr>
            <a:stCxn id="8" idx="2"/>
          </p:cNvCxnSpPr>
          <p:nvPr/>
        </p:nvCxnSpPr>
        <p:spPr>
          <a:xfrm flipH="1">
            <a:off x="2330442" y="8748711"/>
            <a:ext cx="14516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46D36FD8-E436-0335-FA72-4B1C48AF8A08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0265838" y="8748711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554D19FC-B60C-98ED-0AAD-A01495ED8C95}"/>
              </a:ext>
            </a:extLst>
          </p:cNvPr>
          <p:cNvCxnSpPr/>
          <p:nvPr/>
        </p:nvCxnSpPr>
        <p:spPr>
          <a:xfrm flipH="1">
            <a:off x="2495600" y="11997952"/>
            <a:ext cx="7704856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466DB53C-2C72-95C4-D4B5-746D3A4A37D7}"/>
              </a:ext>
            </a:extLst>
          </p:cNvPr>
          <p:cNvCxnSpPr>
            <a:cxnSpLocks/>
          </p:cNvCxnSpPr>
          <p:nvPr/>
        </p:nvCxnSpPr>
        <p:spPr>
          <a:xfrm flipH="1">
            <a:off x="2495600" y="11061848"/>
            <a:ext cx="5040560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63B4E834-BBFF-D8F1-D762-FB725CD941F8}"/>
              </a:ext>
            </a:extLst>
          </p:cNvPr>
          <p:cNvCxnSpPr>
            <a:cxnSpLocks/>
          </p:cNvCxnSpPr>
          <p:nvPr/>
        </p:nvCxnSpPr>
        <p:spPr>
          <a:xfrm flipH="1">
            <a:off x="7752184" y="11061848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61888B8D-F97E-4107-A051-F8A2EAAA8B03}"/>
              </a:ext>
            </a:extLst>
          </p:cNvPr>
          <p:cNvCxnSpPr>
            <a:cxnSpLocks/>
          </p:cNvCxnSpPr>
          <p:nvPr/>
        </p:nvCxnSpPr>
        <p:spPr>
          <a:xfrm>
            <a:off x="2495600" y="10053736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de flecha 58">
            <a:extLst>
              <a:ext uri="{FF2B5EF4-FFF2-40B4-BE49-F238E27FC236}">
                <a16:creationId xmlns:a16="http://schemas.microsoft.com/office/drawing/2014/main" id="{4D096B90-FBA1-D15D-5D4A-7CC3D6A2EA11}"/>
              </a:ext>
            </a:extLst>
          </p:cNvPr>
          <p:cNvCxnSpPr>
            <a:cxnSpLocks/>
          </p:cNvCxnSpPr>
          <p:nvPr/>
        </p:nvCxnSpPr>
        <p:spPr>
          <a:xfrm>
            <a:off x="5159896" y="10053736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de flecha 60">
            <a:extLst>
              <a:ext uri="{FF2B5EF4-FFF2-40B4-BE49-F238E27FC236}">
                <a16:creationId xmlns:a16="http://schemas.microsoft.com/office/drawing/2014/main" id="{C0D7BDD2-9A15-B68A-68FC-9AA8D5252047}"/>
              </a:ext>
            </a:extLst>
          </p:cNvPr>
          <p:cNvCxnSpPr>
            <a:cxnSpLocks/>
          </p:cNvCxnSpPr>
          <p:nvPr/>
        </p:nvCxnSpPr>
        <p:spPr>
          <a:xfrm>
            <a:off x="7752184" y="10053736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20">
            <a:extLst>
              <a:ext uri="{FF2B5EF4-FFF2-40B4-BE49-F238E27FC236}">
                <a16:creationId xmlns:a16="http://schemas.microsoft.com/office/drawing/2014/main" id="{FE1B214A-B745-A953-C6DD-B8C445530739}"/>
              </a:ext>
            </a:extLst>
          </p:cNvPr>
          <p:cNvSpPr/>
          <p:nvPr/>
        </p:nvSpPr>
        <p:spPr>
          <a:xfrm rot="21412997">
            <a:off x="14982668" y="2033638"/>
            <a:ext cx="7124613" cy="6583361"/>
          </a:xfrm>
          <a:prstGeom prst="ellipse">
            <a:avLst/>
          </a:prstGeom>
          <a:solidFill>
            <a:srgbClr val="7145D6">
              <a:alpha val="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67" name="Oval 20">
            <a:extLst>
              <a:ext uri="{FF2B5EF4-FFF2-40B4-BE49-F238E27FC236}">
                <a16:creationId xmlns:a16="http://schemas.microsoft.com/office/drawing/2014/main" id="{CABF834B-6393-AFBB-BA1B-2B2594667229}"/>
              </a:ext>
            </a:extLst>
          </p:cNvPr>
          <p:cNvSpPr/>
          <p:nvPr/>
        </p:nvSpPr>
        <p:spPr>
          <a:xfrm rot="21412997">
            <a:off x="16181293" y="2576718"/>
            <a:ext cx="5884857" cy="5611177"/>
          </a:xfrm>
          <a:prstGeom prst="ellipse">
            <a:avLst/>
          </a:prstGeom>
          <a:solidFill>
            <a:srgbClr val="7145D6">
              <a:alpha val="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¿</a:t>
            </a:r>
          </a:p>
        </p:txBody>
      </p:sp>
      <p:pic>
        <p:nvPicPr>
          <p:cNvPr id="68" name="Imagen 67" descr="Mujer sonriendo en frente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0BB9F99E-72D6-F379-4FEA-E4C103318B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3064" y="2276872"/>
            <a:ext cx="4186159" cy="4334039"/>
          </a:xfrm>
          <a:prstGeom prst="rect">
            <a:avLst/>
          </a:prstGeom>
        </p:spPr>
      </p:pic>
      <p:sp>
        <p:nvSpPr>
          <p:cNvPr id="69" name="CuadroTexto 68">
            <a:extLst>
              <a:ext uri="{FF2B5EF4-FFF2-40B4-BE49-F238E27FC236}">
                <a16:creationId xmlns:a16="http://schemas.microsoft.com/office/drawing/2014/main" id="{BCF32EA8-2C31-3177-1E96-8E484A266997}"/>
              </a:ext>
            </a:extLst>
          </p:cNvPr>
          <p:cNvSpPr txBox="1"/>
          <p:nvPr/>
        </p:nvSpPr>
        <p:spPr>
          <a:xfrm>
            <a:off x="-6289376" y="2411502"/>
            <a:ext cx="4536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Presentado por: 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Ilse Espinoza Flores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Karla Lerma Molina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Saúl Ramos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Laborin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70" name="Grupo 69">
            <a:extLst>
              <a:ext uri="{FF2B5EF4-FFF2-40B4-BE49-F238E27FC236}">
                <a16:creationId xmlns:a16="http://schemas.microsoft.com/office/drawing/2014/main" id="{85106FDF-2F30-5138-EA8C-9BFAD8F421F0}"/>
              </a:ext>
            </a:extLst>
          </p:cNvPr>
          <p:cNvGrpSpPr/>
          <p:nvPr/>
        </p:nvGrpSpPr>
        <p:grpSpPr>
          <a:xfrm>
            <a:off x="-6289376" y="3995678"/>
            <a:ext cx="4176464" cy="2862322"/>
            <a:chOff x="695400" y="3717032"/>
            <a:chExt cx="4176464" cy="2862322"/>
          </a:xfrm>
        </p:grpSpPr>
        <p:sp>
          <p:nvSpPr>
            <p:cNvPr id="71" name="CuadroTexto 70">
              <a:extLst>
                <a:ext uri="{FF2B5EF4-FFF2-40B4-BE49-F238E27FC236}">
                  <a16:creationId xmlns:a16="http://schemas.microsoft.com/office/drawing/2014/main" id="{F74DB987-D69A-D18D-3195-E45391B64D62}"/>
                </a:ext>
              </a:extLst>
            </p:cNvPr>
            <p:cNvSpPr txBox="1"/>
            <p:nvPr/>
          </p:nvSpPr>
          <p:spPr>
            <a:xfrm>
              <a:off x="695400" y="3717032"/>
              <a:ext cx="417646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Contáctanos mediante las redes de CSI PRO:</a:t>
              </a: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@csipro.dev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@csipro_dev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/</a:t>
              </a:r>
              <a:r>
                <a:rPr lang="es-MX" sz="20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csi</a:t>
              </a:r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-pro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/</a:t>
              </a:r>
              <a:r>
                <a:rPr lang="es-MX" sz="20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csipro.dev</a:t>
              </a:r>
              <a:endPara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72" name="Imagen 71" descr="Icono&#10;&#10;Descripción generada automáticamente">
              <a:extLst>
                <a:ext uri="{FF2B5EF4-FFF2-40B4-BE49-F238E27FC236}">
                  <a16:creationId xmlns:a16="http://schemas.microsoft.com/office/drawing/2014/main" id="{5D774757-92E8-112D-A26B-0C9818987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589240"/>
              <a:ext cx="288032" cy="288032"/>
            </a:xfrm>
            <a:prstGeom prst="rect">
              <a:avLst/>
            </a:prstGeom>
          </p:spPr>
        </p:pic>
        <p:pic>
          <p:nvPicPr>
            <p:cNvPr id="73" name="Imagen 72">
              <a:extLst>
                <a:ext uri="{FF2B5EF4-FFF2-40B4-BE49-F238E27FC236}">
                  <a16:creationId xmlns:a16="http://schemas.microsoft.com/office/drawing/2014/main" id="{A182C2DA-CEFE-9ACD-F292-28F7B829C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4725144"/>
              <a:ext cx="288032" cy="288032"/>
            </a:xfrm>
            <a:prstGeom prst="rect">
              <a:avLst/>
            </a:prstGeom>
          </p:spPr>
        </p:pic>
        <p:pic>
          <p:nvPicPr>
            <p:cNvPr id="74" name="Imagen 73">
              <a:extLst>
                <a:ext uri="{FF2B5EF4-FFF2-40B4-BE49-F238E27FC236}">
                  <a16:creationId xmlns:a16="http://schemas.microsoft.com/office/drawing/2014/main" id="{E0AB6B68-D731-5AF2-EF13-99B9D38C5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013176"/>
              <a:ext cx="308944" cy="308944"/>
            </a:xfrm>
            <a:prstGeom prst="rect">
              <a:avLst/>
            </a:prstGeom>
          </p:spPr>
        </p:pic>
        <p:pic>
          <p:nvPicPr>
            <p:cNvPr id="75" name="Imagen 74" descr="Icono&#10;&#10;Descripción generada automáticamente">
              <a:extLst>
                <a:ext uri="{FF2B5EF4-FFF2-40B4-BE49-F238E27FC236}">
                  <a16:creationId xmlns:a16="http://schemas.microsoft.com/office/drawing/2014/main" id="{4668CA27-7832-858F-DBF0-139C0B549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301208"/>
              <a:ext cx="288032" cy="288032"/>
            </a:xfrm>
            <a:prstGeom prst="rect">
              <a:avLst/>
            </a:prstGeom>
          </p:spPr>
        </p:pic>
      </p:grpSp>
      <p:sp>
        <p:nvSpPr>
          <p:cNvPr id="23" name="Elipse 22">
            <a:extLst>
              <a:ext uri="{FF2B5EF4-FFF2-40B4-BE49-F238E27FC236}">
                <a16:creationId xmlns:a16="http://schemas.microsoft.com/office/drawing/2014/main" id="{2676CE00-9EA5-EE2E-D77C-7BB4B1DD7EAB}"/>
              </a:ext>
            </a:extLst>
          </p:cNvPr>
          <p:cNvSpPr/>
          <p:nvPr/>
        </p:nvSpPr>
        <p:spPr>
          <a:xfrm>
            <a:off x="17113224" y="1556792"/>
            <a:ext cx="2664296" cy="2232248"/>
          </a:xfrm>
          <a:prstGeom prst="ellipse">
            <a:avLst/>
          </a:prstGeom>
          <a:solidFill>
            <a:srgbClr val="FFFFFF">
              <a:alpha val="141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29" name="Imagen 28" descr="Man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6E4EC9AA-6476-30B2-4D4A-1EEC9EA5E32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3304" y="1916832"/>
            <a:ext cx="1243219" cy="868226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F32ED661-D0E5-88B9-2B07-D3DB351ADD41}"/>
              </a:ext>
            </a:extLst>
          </p:cNvPr>
          <p:cNvSpPr txBox="1"/>
          <p:nvPr/>
        </p:nvSpPr>
        <p:spPr>
          <a:xfrm>
            <a:off x="1919536" y="1844824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Plataforma de integración y despliegue continuos (IC/DC)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048E8322-A980-171F-9E9B-8AC5C126B755}"/>
              </a:ext>
            </a:extLst>
          </p:cNvPr>
          <p:cNvGrpSpPr/>
          <p:nvPr/>
        </p:nvGrpSpPr>
        <p:grpSpPr>
          <a:xfrm>
            <a:off x="551384" y="2852936"/>
            <a:ext cx="11017224" cy="2941175"/>
            <a:chOff x="551384" y="2852936"/>
            <a:chExt cx="11017224" cy="2941175"/>
          </a:xfrm>
        </p:grpSpPr>
        <p:pic>
          <p:nvPicPr>
            <p:cNvPr id="40" name="Imagen 39" descr="Dibujo de una persona con un traje de color negro&#10;&#10;Descripción generada automáticamente con confianza media">
              <a:extLst>
                <a:ext uri="{FF2B5EF4-FFF2-40B4-BE49-F238E27FC236}">
                  <a16:creationId xmlns:a16="http://schemas.microsoft.com/office/drawing/2014/main" id="{577C0014-895E-211C-7B9A-240D9CC02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384" y="2852936"/>
              <a:ext cx="2347836" cy="2941175"/>
            </a:xfrm>
            <a:prstGeom prst="rect">
              <a:avLst/>
            </a:prstGeom>
          </p:spPr>
        </p:pic>
        <p:pic>
          <p:nvPicPr>
            <p:cNvPr id="42" name="Imagen 41">
              <a:extLst>
                <a:ext uri="{FF2B5EF4-FFF2-40B4-BE49-F238E27FC236}">
                  <a16:creationId xmlns:a16="http://schemas.microsoft.com/office/drawing/2014/main" id="{D1442128-1E10-A76A-F38D-676AFAC5AB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9"/>
            <a:stretch/>
          </p:blipFill>
          <p:spPr>
            <a:xfrm>
              <a:off x="4151784" y="2996952"/>
              <a:ext cx="1498965" cy="1786789"/>
            </a:xfrm>
            <a:prstGeom prst="rect">
              <a:avLst/>
            </a:prstGeom>
          </p:spPr>
        </p:pic>
        <p:pic>
          <p:nvPicPr>
            <p:cNvPr id="6150" name="Picture 6" descr="Dynamic Readme · Actions · GitHub Marketplace · GitHub">
              <a:extLst>
                <a:ext uri="{FF2B5EF4-FFF2-40B4-BE49-F238E27FC236}">
                  <a16:creationId xmlns:a16="http://schemas.microsoft.com/office/drawing/2014/main" id="{0BBD69C1-B32F-7AFE-FE27-D0D6754295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32104" y="3284984"/>
              <a:ext cx="1301130" cy="13011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Imagen 42">
              <a:extLst>
                <a:ext uri="{FF2B5EF4-FFF2-40B4-BE49-F238E27FC236}">
                  <a16:creationId xmlns:a16="http://schemas.microsoft.com/office/drawing/2014/main" id="{ABB97C02-80A4-2587-1A8B-C0BCD600E3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9"/>
            <a:stretch/>
          </p:blipFill>
          <p:spPr>
            <a:xfrm>
              <a:off x="9696400" y="2996952"/>
              <a:ext cx="1498965" cy="1786789"/>
            </a:xfrm>
            <a:prstGeom prst="rect">
              <a:avLst/>
            </a:prstGeom>
          </p:spPr>
        </p:pic>
        <p:cxnSp>
          <p:nvCxnSpPr>
            <p:cNvPr id="49" name="Conector recto de flecha 48">
              <a:extLst>
                <a:ext uri="{FF2B5EF4-FFF2-40B4-BE49-F238E27FC236}">
                  <a16:creationId xmlns:a16="http://schemas.microsoft.com/office/drawing/2014/main" id="{95F16504-5149-553A-73C1-4EA4D43A0856}"/>
                </a:ext>
              </a:extLst>
            </p:cNvPr>
            <p:cNvCxnSpPr/>
            <p:nvPr/>
          </p:nvCxnSpPr>
          <p:spPr>
            <a:xfrm>
              <a:off x="2855640" y="3933056"/>
              <a:ext cx="1440160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cto de flecha 49">
              <a:extLst>
                <a:ext uri="{FF2B5EF4-FFF2-40B4-BE49-F238E27FC236}">
                  <a16:creationId xmlns:a16="http://schemas.microsoft.com/office/drawing/2014/main" id="{1212A538-313C-6B5F-0AF1-B70F20315EC9}"/>
                </a:ext>
              </a:extLst>
            </p:cNvPr>
            <p:cNvCxnSpPr>
              <a:cxnSpLocks/>
            </p:cNvCxnSpPr>
            <p:nvPr/>
          </p:nvCxnSpPr>
          <p:spPr>
            <a:xfrm>
              <a:off x="5735960" y="3933056"/>
              <a:ext cx="1152128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cto de flecha 54">
              <a:extLst>
                <a:ext uri="{FF2B5EF4-FFF2-40B4-BE49-F238E27FC236}">
                  <a16:creationId xmlns:a16="http://schemas.microsoft.com/office/drawing/2014/main" id="{4EEA935E-4E8A-9843-35A5-C4E5E0A61D58}"/>
                </a:ext>
              </a:extLst>
            </p:cNvPr>
            <p:cNvCxnSpPr>
              <a:cxnSpLocks/>
            </p:cNvCxnSpPr>
            <p:nvPr/>
          </p:nvCxnSpPr>
          <p:spPr>
            <a:xfrm>
              <a:off x="8400256" y="3933056"/>
              <a:ext cx="1440160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CCDC27BC-65C1-ED68-35D6-12A709168E88}"/>
                </a:ext>
              </a:extLst>
            </p:cNvPr>
            <p:cNvSpPr txBox="1"/>
            <p:nvPr/>
          </p:nvSpPr>
          <p:spPr>
            <a:xfrm>
              <a:off x="2927648" y="4005064"/>
              <a:ext cx="12241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Cambios</a:t>
              </a:r>
            </a:p>
          </p:txBody>
        </p:sp>
        <p:sp>
          <p:nvSpPr>
            <p:cNvPr id="58" name="CuadroTexto 57">
              <a:extLst>
                <a:ext uri="{FF2B5EF4-FFF2-40B4-BE49-F238E27FC236}">
                  <a16:creationId xmlns:a16="http://schemas.microsoft.com/office/drawing/2014/main" id="{C11E7A10-127A-B16A-9838-546EEE55A761}"/>
                </a:ext>
              </a:extLst>
            </p:cNvPr>
            <p:cNvSpPr txBox="1"/>
            <p:nvPr/>
          </p:nvSpPr>
          <p:spPr>
            <a:xfrm>
              <a:off x="4439816" y="4797152"/>
              <a:ext cx="12241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master</a:t>
              </a:r>
            </a:p>
          </p:txBody>
        </p:sp>
        <p:sp>
          <p:nvSpPr>
            <p:cNvPr id="60" name="CuadroTexto 59">
              <a:extLst>
                <a:ext uri="{FF2B5EF4-FFF2-40B4-BE49-F238E27FC236}">
                  <a16:creationId xmlns:a16="http://schemas.microsoft.com/office/drawing/2014/main" id="{06730CB2-63C8-7BF3-201A-3A2A9C18F38E}"/>
                </a:ext>
              </a:extLst>
            </p:cNvPr>
            <p:cNvSpPr txBox="1"/>
            <p:nvPr/>
          </p:nvSpPr>
          <p:spPr>
            <a:xfrm>
              <a:off x="5519936" y="4005064"/>
              <a:ext cx="151216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Construcción automática desde el master</a:t>
              </a:r>
            </a:p>
          </p:txBody>
        </p:sp>
        <p:sp>
          <p:nvSpPr>
            <p:cNvPr id="62" name="CuadroTexto 61">
              <a:extLst>
                <a:ext uri="{FF2B5EF4-FFF2-40B4-BE49-F238E27FC236}">
                  <a16:creationId xmlns:a16="http://schemas.microsoft.com/office/drawing/2014/main" id="{2672B680-8CF0-5A35-FDE9-4B16C90812B1}"/>
                </a:ext>
              </a:extLst>
            </p:cNvPr>
            <p:cNvSpPr txBox="1"/>
            <p:nvPr/>
          </p:nvSpPr>
          <p:spPr>
            <a:xfrm>
              <a:off x="8328248" y="4005064"/>
              <a:ext cx="151216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Push</a:t>
              </a:r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a la rama de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gh-pages</a:t>
              </a:r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y desplegar</a:t>
              </a:r>
            </a:p>
          </p:txBody>
        </p:sp>
        <p:sp>
          <p:nvSpPr>
            <p:cNvPr id="63" name="CuadroTexto 62">
              <a:extLst>
                <a:ext uri="{FF2B5EF4-FFF2-40B4-BE49-F238E27FC236}">
                  <a16:creationId xmlns:a16="http://schemas.microsoft.com/office/drawing/2014/main" id="{2DF7A8BD-B1EB-03C5-0B35-AFD21F655B3F}"/>
                </a:ext>
              </a:extLst>
            </p:cNvPr>
            <p:cNvSpPr txBox="1"/>
            <p:nvPr/>
          </p:nvSpPr>
          <p:spPr>
            <a:xfrm>
              <a:off x="9696400" y="4797152"/>
              <a:ext cx="187220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gh-pages</a:t>
              </a:r>
              <a:r>
                <a:rPr lang="en-US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&lt;username&gt;.github.io/&lt;</a:t>
              </a:r>
              <a:r>
                <a:rPr lang="en-US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proj</a:t>
              </a:r>
              <a:r>
                <a:rPr lang="en-US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&gt;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64" name="CuadroTexto 63">
              <a:extLst>
                <a:ext uri="{FF2B5EF4-FFF2-40B4-BE49-F238E27FC236}">
                  <a16:creationId xmlns:a16="http://schemas.microsoft.com/office/drawing/2014/main" id="{D9067C18-AD9C-3E5B-F242-B4A38CA2C907}"/>
                </a:ext>
              </a:extLst>
            </p:cNvPr>
            <p:cNvSpPr txBox="1"/>
            <p:nvPr/>
          </p:nvSpPr>
          <p:spPr>
            <a:xfrm>
              <a:off x="7032104" y="4797152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actions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77" name="CuadroTexto 76">
            <a:extLst>
              <a:ext uri="{FF2B5EF4-FFF2-40B4-BE49-F238E27FC236}">
                <a16:creationId xmlns:a16="http://schemas.microsoft.com/office/drawing/2014/main" id="{6273FE74-86D8-634D-3DFC-4FC838263E6D}"/>
              </a:ext>
            </a:extLst>
          </p:cNvPr>
          <p:cNvSpPr txBox="1"/>
          <p:nvPr/>
        </p:nvSpPr>
        <p:spPr>
          <a:xfrm>
            <a:off x="11208568" y="119675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&gt;&gt;FLUJO DE TRABAJO DE GIT</a:t>
            </a:r>
          </a:p>
        </p:txBody>
      </p:sp>
      <p:pic>
        <p:nvPicPr>
          <p:cNvPr id="9218" name="Picture 2" descr="Diagrama de un evento que desencadena el ejecutor 1 para ejecutar el trabajo 1, que desencadena el ejecutor 2 para ejecutar el trabajo 2. Cada uno de los trabajos se divide en varios pasos.">
            <a:extLst>
              <a:ext uri="{FF2B5EF4-FFF2-40B4-BE49-F238E27FC236}">
                <a16:creationId xmlns:a16="http://schemas.microsoft.com/office/drawing/2014/main" id="{5404B3C4-B6A7-E880-10B4-3AC39C324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84" y="2492896"/>
            <a:ext cx="11153700" cy="390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60DB6DF-24BA-5634-7528-EADEADF2ACC7}"/>
              </a:ext>
            </a:extLst>
          </p:cNvPr>
          <p:cNvSpPr txBox="1"/>
          <p:nvPr/>
        </p:nvSpPr>
        <p:spPr>
          <a:xfrm>
            <a:off x="13152784" y="1268760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&gt;&gt;REPOSITORIO PARA BEGINNERS</a:t>
            </a:r>
          </a:p>
        </p:txBody>
      </p:sp>
      <p:pic>
        <p:nvPicPr>
          <p:cNvPr id="14" name="Imagen 13" descr="Código QR&#10;&#10;Descripción generada automáticamente">
            <a:extLst>
              <a:ext uri="{FF2B5EF4-FFF2-40B4-BE49-F238E27FC236}">
                <a16:creationId xmlns:a16="http://schemas.microsoft.com/office/drawing/2014/main" id="{0B6E5604-629D-F9AD-76ED-96DAF31891DD}"/>
              </a:ext>
            </a:extLst>
          </p:cNvPr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2784" y="2636912"/>
            <a:ext cx="3240360" cy="3240360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BCA5CA8C-CECE-345D-55C1-531AD71A43F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681176" y="2492896"/>
            <a:ext cx="8087544" cy="3700551"/>
          </a:xfrm>
          <a:prstGeom prst="roundRect">
            <a:avLst>
              <a:gd name="adj" fmla="val 5997"/>
            </a:avLst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52F24B5B-3F84-597D-E10E-78E53601F8A1}"/>
              </a:ext>
            </a:extLst>
          </p:cNvPr>
          <p:cNvSpPr txBox="1"/>
          <p:nvPr/>
        </p:nvSpPr>
        <p:spPr>
          <a:xfrm>
            <a:off x="263352" y="-1611560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&gt;&gt;REPOSITORIO PARA INICIAR</a:t>
            </a:r>
          </a:p>
        </p:txBody>
      </p:sp>
    </p:spTree>
    <p:extLst>
      <p:ext uri="{BB962C8B-B14F-4D97-AF65-F5344CB8AC3E}">
        <p14:creationId xmlns:p14="http://schemas.microsoft.com/office/powerpoint/2010/main" val="184135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o 43">
            <a:extLst>
              <a:ext uri="{FF2B5EF4-FFF2-40B4-BE49-F238E27FC236}">
                <a16:creationId xmlns:a16="http://schemas.microsoft.com/office/drawing/2014/main" id="{39020F31-25E5-43B4-AD21-35EBFF78C893}"/>
              </a:ext>
            </a:extLst>
          </p:cNvPr>
          <p:cNvGrpSpPr/>
          <p:nvPr/>
        </p:nvGrpSpPr>
        <p:grpSpPr>
          <a:xfrm>
            <a:off x="-19250816" y="3501008"/>
            <a:ext cx="11017224" cy="2941175"/>
            <a:chOff x="551384" y="2852936"/>
            <a:chExt cx="11017224" cy="2941175"/>
          </a:xfrm>
        </p:grpSpPr>
        <p:pic>
          <p:nvPicPr>
            <p:cNvPr id="46" name="Imagen 45" descr="Dibujo de una persona con un traje de color negro&#10;&#10;Descripción generada automáticamente con confianza media">
              <a:extLst>
                <a:ext uri="{FF2B5EF4-FFF2-40B4-BE49-F238E27FC236}">
                  <a16:creationId xmlns:a16="http://schemas.microsoft.com/office/drawing/2014/main" id="{CB3B1DAB-BA8A-6507-D9C9-249DE0CC0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384" y="2852936"/>
              <a:ext cx="2347836" cy="2941175"/>
            </a:xfrm>
            <a:prstGeom prst="rect">
              <a:avLst/>
            </a:prstGeom>
          </p:spPr>
        </p:pic>
        <p:pic>
          <p:nvPicPr>
            <p:cNvPr id="48" name="Imagen 47">
              <a:extLst>
                <a:ext uri="{FF2B5EF4-FFF2-40B4-BE49-F238E27FC236}">
                  <a16:creationId xmlns:a16="http://schemas.microsoft.com/office/drawing/2014/main" id="{0576E291-A1CF-4218-B628-853D9F728E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9"/>
            <a:stretch/>
          </p:blipFill>
          <p:spPr>
            <a:xfrm>
              <a:off x="4151784" y="2996952"/>
              <a:ext cx="1498965" cy="1786789"/>
            </a:xfrm>
            <a:prstGeom prst="rect">
              <a:avLst/>
            </a:prstGeom>
          </p:spPr>
        </p:pic>
        <p:pic>
          <p:nvPicPr>
            <p:cNvPr id="53" name="Picture 6" descr="Dynamic Readme · Actions · GitHub Marketplace · GitHub">
              <a:extLst>
                <a:ext uri="{FF2B5EF4-FFF2-40B4-BE49-F238E27FC236}">
                  <a16:creationId xmlns:a16="http://schemas.microsoft.com/office/drawing/2014/main" id="{F5A9B890-6C55-B711-3D7A-B8F56CBB32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32104" y="3284984"/>
              <a:ext cx="1301130" cy="13011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5" name="Imagen 64">
              <a:extLst>
                <a:ext uri="{FF2B5EF4-FFF2-40B4-BE49-F238E27FC236}">
                  <a16:creationId xmlns:a16="http://schemas.microsoft.com/office/drawing/2014/main" id="{9F3B2EA0-D249-8577-DC9F-A2D9983849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9"/>
            <a:stretch/>
          </p:blipFill>
          <p:spPr>
            <a:xfrm>
              <a:off x="9696400" y="2996952"/>
              <a:ext cx="1498965" cy="1786789"/>
            </a:xfrm>
            <a:prstGeom prst="rect">
              <a:avLst/>
            </a:prstGeom>
          </p:spPr>
        </p:pic>
        <p:cxnSp>
          <p:nvCxnSpPr>
            <p:cNvPr id="76" name="Conector recto de flecha 75">
              <a:extLst>
                <a:ext uri="{FF2B5EF4-FFF2-40B4-BE49-F238E27FC236}">
                  <a16:creationId xmlns:a16="http://schemas.microsoft.com/office/drawing/2014/main" id="{98542B1A-A86F-5FE6-9DB8-C1004FB51844}"/>
                </a:ext>
              </a:extLst>
            </p:cNvPr>
            <p:cNvCxnSpPr/>
            <p:nvPr/>
          </p:nvCxnSpPr>
          <p:spPr>
            <a:xfrm>
              <a:off x="2855640" y="3933056"/>
              <a:ext cx="1440160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ector recto de flecha 77">
              <a:extLst>
                <a:ext uri="{FF2B5EF4-FFF2-40B4-BE49-F238E27FC236}">
                  <a16:creationId xmlns:a16="http://schemas.microsoft.com/office/drawing/2014/main" id="{45706B72-7EE3-D248-164A-6C4435AD74BE}"/>
                </a:ext>
              </a:extLst>
            </p:cNvPr>
            <p:cNvCxnSpPr>
              <a:cxnSpLocks/>
            </p:cNvCxnSpPr>
            <p:nvPr/>
          </p:nvCxnSpPr>
          <p:spPr>
            <a:xfrm>
              <a:off x="5735960" y="3933056"/>
              <a:ext cx="1152128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ector recto de flecha 78">
              <a:extLst>
                <a:ext uri="{FF2B5EF4-FFF2-40B4-BE49-F238E27FC236}">
                  <a16:creationId xmlns:a16="http://schemas.microsoft.com/office/drawing/2014/main" id="{98365C86-9BC5-31F7-3492-9198F9998A56}"/>
                </a:ext>
              </a:extLst>
            </p:cNvPr>
            <p:cNvCxnSpPr>
              <a:cxnSpLocks/>
            </p:cNvCxnSpPr>
            <p:nvPr/>
          </p:nvCxnSpPr>
          <p:spPr>
            <a:xfrm>
              <a:off x="8400256" y="3933056"/>
              <a:ext cx="1440160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BF281D7E-784F-6B0C-DE39-7B37CE7B1E50}"/>
                </a:ext>
              </a:extLst>
            </p:cNvPr>
            <p:cNvSpPr txBox="1"/>
            <p:nvPr/>
          </p:nvSpPr>
          <p:spPr>
            <a:xfrm>
              <a:off x="2927648" y="4005064"/>
              <a:ext cx="12241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Cambios</a:t>
              </a:r>
            </a:p>
          </p:txBody>
        </p:sp>
        <p:sp>
          <p:nvSpPr>
            <p:cNvPr id="81" name="CuadroTexto 80">
              <a:extLst>
                <a:ext uri="{FF2B5EF4-FFF2-40B4-BE49-F238E27FC236}">
                  <a16:creationId xmlns:a16="http://schemas.microsoft.com/office/drawing/2014/main" id="{26D169AA-6930-BFE3-CE09-B2122DFB8663}"/>
                </a:ext>
              </a:extLst>
            </p:cNvPr>
            <p:cNvSpPr txBox="1"/>
            <p:nvPr/>
          </p:nvSpPr>
          <p:spPr>
            <a:xfrm>
              <a:off x="4439816" y="4797152"/>
              <a:ext cx="12241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master</a:t>
              </a:r>
            </a:p>
          </p:txBody>
        </p:sp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034380F6-FA82-6BC1-B571-4C0A04D60417}"/>
                </a:ext>
              </a:extLst>
            </p:cNvPr>
            <p:cNvSpPr txBox="1"/>
            <p:nvPr/>
          </p:nvSpPr>
          <p:spPr>
            <a:xfrm>
              <a:off x="5519936" y="4005064"/>
              <a:ext cx="151216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Construcción automática desde el master</a:t>
              </a:r>
            </a:p>
          </p:txBody>
        </p:sp>
        <p:sp>
          <p:nvSpPr>
            <p:cNvPr id="83" name="CuadroTexto 82">
              <a:extLst>
                <a:ext uri="{FF2B5EF4-FFF2-40B4-BE49-F238E27FC236}">
                  <a16:creationId xmlns:a16="http://schemas.microsoft.com/office/drawing/2014/main" id="{A7480DB7-FE6B-F002-2209-6A7FCCD46DC6}"/>
                </a:ext>
              </a:extLst>
            </p:cNvPr>
            <p:cNvSpPr txBox="1"/>
            <p:nvPr/>
          </p:nvSpPr>
          <p:spPr>
            <a:xfrm>
              <a:off x="8328248" y="4005064"/>
              <a:ext cx="151216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Push</a:t>
              </a:r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a la rama de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gh-pages</a:t>
              </a:r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y desplegar</a:t>
              </a:r>
            </a:p>
          </p:txBody>
        </p:sp>
        <p:sp>
          <p:nvSpPr>
            <p:cNvPr id="84" name="CuadroTexto 83">
              <a:extLst>
                <a:ext uri="{FF2B5EF4-FFF2-40B4-BE49-F238E27FC236}">
                  <a16:creationId xmlns:a16="http://schemas.microsoft.com/office/drawing/2014/main" id="{0B8CFFB9-F7CB-EF2A-CB51-4019F7A5E149}"/>
                </a:ext>
              </a:extLst>
            </p:cNvPr>
            <p:cNvSpPr txBox="1"/>
            <p:nvPr/>
          </p:nvSpPr>
          <p:spPr>
            <a:xfrm>
              <a:off x="9696400" y="4797152"/>
              <a:ext cx="187220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gh-pages</a:t>
              </a:r>
              <a:r>
                <a:rPr lang="en-US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&lt;username&gt;.github.io/&lt;</a:t>
              </a:r>
              <a:r>
                <a:rPr lang="en-US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proj</a:t>
              </a:r>
              <a:r>
                <a:rPr lang="en-US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&gt;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85" name="CuadroTexto 84">
              <a:extLst>
                <a:ext uri="{FF2B5EF4-FFF2-40B4-BE49-F238E27FC236}">
                  <a16:creationId xmlns:a16="http://schemas.microsoft.com/office/drawing/2014/main" id="{15E95DCD-7DAC-C25C-055E-E99FEBDFB93C}"/>
                </a:ext>
              </a:extLst>
            </p:cNvPr>
            <p:cNvSpPr txBox="1"/>
            <p:nvPr/>
          </p:nvSpPr>
          <p:spPr>
            <a:xfrm>
              <a:off x="7032104" y="4797152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4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GitHub </a:t>
              </a:r>
              <a:r>
                <a:rPr lang="es-MX" sz="14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actions</a:t>
              </a:r>
              <a:endParaRPr lang="es-MX" sz="14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10800000">
            <a:off x="2135560" y="-2043608"/>
            <a:ext cx="14900592" cy="1207118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16E139-7AE3-E3FD-E7D9-3C1379840F95}"/>
              </a:ext>
            </a:extLst>
          </p:cNvPr>
          <p:cNvSpPr txBox="1"/>
          <p:nvPr/>
        </p:nvSpPr>
        <p:spPr>
          <a:xfrm>
            <a:off x="17133120" y="4081856"/>
            <a:ext cx="27097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es un sistema de control de versiones, mientras que GitHub es una plataforma que aloja repositorios Git.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C67A84F-AE35-A247-AF28-E969FC73A52F}"/>
              </a:ext>
            </a:extLst>
          </p:cNvPr>
          <p:cNvSpPr txBox="1"/>
          <p:nvPr/>
        </p:nvSpPr>
        <p:spPr>
          <a:xfrm>
            <a:off x="20356199" y="3995678"/>
            <a:ext cx="27097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permite la colaboración, pero no cuenta con características sociales. GitHub brinda herramientas para la revisión de código.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5071123" y="819288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6" name="Oval 20">
            <a:extLst>
              <a:ext uri="{FF2B5EF4-FFF2-40B4-BE49-F238E27FC236}">
                <a16:creationId xmlns:a16="http://schemas.microsoft.com/office/drawing/2014/main" id="{6BAE404E-38C2-85A3-7DC5-B9D6D8EB10E2}"/>
              </a:ext>
            </a:extLst>
          </p:cNvPr>
          <p:cNvSpPr/>
          <p:nvPr/>
        </p:nvSpPr>
        <p:spPr>
          <a:xfrm rot="21430712">
            <a:off x="-8821703" y="912361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-6678579" y="8842852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8" name="Oval 20">
            <a:extLst>
              <a:ext uri="{FF2B5EF4-FFF2-40B4-BE49-F238E27FC236}">
                <a16:creationId xmlns:a16="http://schemas.microsoft.com/office/drawing/2014/main" id="{B71C3CAC-1103-FAF7-F180-2CDA417C186C}"/>
              </a:ext>
            </a:extLst>
          </p:cNvPr>
          <p:cNvSpPr/>
          <p:nvPr/>
        </p:nvSpPr>
        <p:spPr>
          <a:xfrm rot="21430712">
            <a:off x="-12656653" y="8508117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3FA4E51-F275-925F-498B-4B0DB310B8B1}"/>
              </a:ext>
            </a:extLst>
          </p:cNvPr>
          <p:cNvSpPr txBox="1"/>
          <p:nvPr/>
        </p:nvSpPr>
        <p:spPr>
          <a:xfrm>
            <a:off x="263352" y="1052736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&gt;&gt;REPOSITORIO PARA INICIAR</a:t>
            </a:r>
          </a:p>
        </p:txBody>
      </p:sp>
      <p:sp>
        <p:nvSpPr>
          <p:cNvPr id="66" name="Oval 20">
            <a:extLst>
              <a:ext uri="{FF2B5EF4-FFF2-40B4-BE49-F238E27FC236}">
                <a16:creationId xmlns:a16="http://schemas.microsoft.com/office/drawing/2014/main" id="{FE1B214A-B745-A953-C6DD-B8C445530739}"/>
              </a:ext>
            </a:extLst>
          </p:cNvPr>
          <p:cNvSpPr/>
          <p:nvPr/>
        </p:nvSpPr>
        <p:spPr>
          <a:xfrm rot="21412997">
            <a:off x="14982668" y="2033638"/>
            <a:ext cx="7124613" cy="6583361"/>
          </a:xfrm>
          <a:prstGeom prst="ellipse">
            <a:avLst/>
          </a:prstGeom>
          <a:solidFill>
            <a:srgbClr val="7145D6">
              <a:alpha val="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67" name="Oval 20">
            <a:extLst>
              <a:ext uri="{FF2B5EF4-FFF2-40B4-BE49-F238E27FC236}">
                <a16:creationId xmlns:a16="http://schemas.microsoft.com/office/drawing/2014/main" id="{CABF834B-6393-AFBB-BA1B-2B2594667229}"/>
              </a:ext>
            </a:extLst>
          </p:cNvPr>
          <p:cNvSpPr/>
          <p:nvPr/>
        </p:nvSpPr>
        <p:spPr>
          <a:xfrm rot="21412997">
            <a:off x="16181293" y="2576718"/>
            <a:ext cx="5884857" cy="5611177"/>
          </a:xfrm>
          <a:prstGeom prst="ellipse">
            <a:avLst/>
          </a:prstGeom>
          <a:solidFill>
            <a:srgbClr val="7145D6">
              <a:alpha val="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¿</a:t>
            </a:r>
          </a:p>
        </p:txBody>
      </p:sp>
      <p:pic>
        <p:nvPicPr>
          <p:cNvPr id="68" name="Imagen 67" descr="Mujer sonriendo en frente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0BB9F99E-72D6-F379-4FEA-E4C103318B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3064" y="2276872"/>
            <a:ext cx="4186159" cy="4334039"/>
          </a:xfrm>
          <a:prstGeom prst="rect">
            <a:avLst/>
          </a:prstGeom>
        </p:spPr>
      </p:pic>
      <p:sp>
        <p:nvSpPr>
          <p:cNvPr id="69" name="CuadroTexto 68">
            <a:extLst>
              <a:ext uri="{FF2B5EF4-FFF2-40B4-BE49-F238E27FC236}">
                <a16:creationId xmlns:a16="http://schemas.microsoft.com/office/drawing/2014/main" id="{BCF32EA8-2C31-3177-1E96-8E484A266997}"/>
              </a:ext>
            </a:extLst>
          </p:cNvPr>
          <p:cNvSpPr txBox="1"/>
          <p:nvPr/>
        </p:nvSpPr>
        <p:spPr>
          <a:xfrm>
            <a:off x="-6289376" y="2411502"/>
            <a:ext cx="4536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Presentado por: 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Ilse Espinoza Flores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Karla Lerma Molina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Saúl Ramos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Laborin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70" name="Grupo 69">
            <a:extLst>
              <a:ext uri="{FF2B5EF4-FFF2-40B4-BE49-F238E27FC236}">
                <a16:creationId xmlns:a16="http://schemas.microsoft.com/office/drawing/2014/main" id="{85106FDF-2F30-5138-EA8C-9BFAD8F421F0}"/>
              </a:ext>
            </a:extLst>
          </p:cNvPr>
          <p:cNvGrpSpPr/>
          <p:nvPr/>
        </p:nvGrpSpPr>
        <p:grpSpPr>
          <a:xfrm>
            <a:off x="-6289376" y="3995678"/>
            <a:ext cx="4176464" cy="2862322"/>
            <a:chOff x="695400" y="3717032"/>
            <a:chExt cx="4176464" cy="2862322"/>
          </a:xfrm>
        </p:grpSpPr>
        <p:sp>
          <p:nvSpPr>
            <p:cNvPr id="71" name="CuadroTexto 70">
              <a:extLst>
                <a:ext uri="{FF2B5EF4-FFF2-40B4-BE49-F238E27FC236}">
                  <a16:creationId xmlns:a16="http://schemas.microsoft.com/office/drawing/2014/main" id="{F74DB987-D69A-D18D-3195-E45391B64D62}"/>
                </a:ext>
              </a:extLst>
            </p:cNvPr>
            <p:cNvSpPr txBox="1"/>
            <p:nvPr/>
          </p:nvSpPr>
          <p:spPr>
            <a:xfrm>
              <a:off x="695400" y="3717032"/>
              <a:ext cx="417646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Contáctanos mediante las redes de CSI PRO:</a:t>
              </a: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@csipro.dev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@csipro_dev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/</a:t>
              </a:r>
              <a:r>
                <a:rPr lang="es-MX" sz="20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csi</a:t>
              </a:r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-pro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/</a:t>
              </a:r>
              <a:r>
                <a:rPr lang="es-MX" sz="20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csipro.dev</a:t>
              </a:r>
              <a:endPara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72" name="Imagen 71" descr="Icono&#10;&#10;Descripción generada automáticamente">
              <a:extLst>
                <a:ext uri="{FF2B5EF4-FFF2-40B4-BE49-F238E27FC236}">
                  <a16:creationId xmlns:a16="http://schemas.microsoft.com/office/drawing/2014/main" id="{5D774757-92E8-112D-A26B-0C9818987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589240"/>
              <a:ext cx="288032" cy="288032"/>
            </a:xfrm>
            <a:prstGeom prst="rect">
              <a:avLst/>
            </a:prstGeom>
          </p:spPr>
        </p:pic>
        <p:pic>
          <p:nvPicPr>
            <p:cNvPr id="73" name="Imagen 72">
              <a:extLst>
                <a:ext uri="{FF2B5EF4-FFF2-40B4-BE49-F238E27FC236}">
                  <a16:creationId xmlns:a16="http://schemas.microsoft.com/office/drawing/2014/main" id="{A182C2DA-CEFE-9ACD-F292-28F7B829C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4725144"/>
              <a:ext cx="288032" cy="288032"/>
            </a:xfrm>
            <a:prstGeom prst="rect">
              <a:avLst/>
            </a:prstGeom>
          </p:spPr>
        </p:pic>
        <p:pic>
          <p:nvPicPr>
            <p:cNvPr id="74" name="Imagen 73">
              <a:extLst>
                <a:ext uri="{FF2B5EF4-FFF2-40B4-BE49-F238E27FC236}">
                  <a16:creationId xmlns:a16="http://schemas.microsoft.com/office/drawing/2014/main" id="{E0AB6B68-D731-5AF2-EF13-99B9D38C5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013176"/>
              <a:ext cx="308944" cy="308944"/>
            </a:xfrm>
            <a:prstGeom prst="rect">
              <a:avLst/>
            </a:prstGeom>
          </p:spPr>
        </p:pic>
        <p:pic>
          <p:nvPicPr>
            <p:cNvPr id="75" name="Imagen 74" descr="Icono&#10;&#10;Descripción generada automáticamente">
              <a:extLst>
                <a:ext uri="{FF2B5EF4-FFF2-40B4-BE49-F238E27FC236}">
                  <a16:creationId xmlns:a16="http://schemas.microsoft.com/office/drawing/2014/main" id="{4668CA27-7832-858F-DBF0-139C0B549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301208"/>
              <a:ext cx="288032" cy="288032"/>
            </a:xfrm>
            <a:prstGeom prst="rect">
              <a:avLst/>
            </a:prstGeom>
          </p:spPr>
        </p:pic>
      </p:grpSp>
      <p:sp>
        <p:nvSpPr>
          <p:cNvPr id="23" name="Elipse 22">
            <a:extLst>
              <a:ext uri="{FF2B5EF4-FFF2-40B4-BE49-F238E27FC236}">
                <a16:creationId xmlns:a16="http://schemas.microsoft.com/office/drawing/2014/main" id="{2676CE00-9EA5-EE2E-D77C-7BB4B1DD7EAB}"/>
              </a:ext>
            </a:extLst>
          </p:cNvPr>
          <p:cNvSpPr/>
          <p:nvPr/>
        </p:nvSpPr>
        <p:spPr>
          <a:xfrm>
            <a:off x="17113224" y="1556792"/>
            <a:ext cx="2664296" cy="2232248"/>
          </a:xfrm>
          <a:prstGeom prst="ellipse">
            <a:avLst/>
          </a:prstGeom>
          <a:solidFill>
            <a:srgbClr val="FFFFFF">
              <a:alpha val="141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29" name="Imagen 28" descr="Man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6E4EC9AA-6476-30B2-4D4A-1EEC9EA5E32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3304" y="1916832"/>
            <a:ext cx="1243219" cy="868226"/>
          </a:xfrm>
          <a:prstGeom prst="rect">
            <a:avLst/>
          </a:prstGeom>
        </p:spPr>
      </p:pic>
      <p:sp>
        <p:nvSpPr>
          <p:cNvPr id="77" name="CuadroTexto 76">
            <a:extLst>
              <a:ext uri="{FF2B5EF4-FFF2-40B4-BE49-F238E27FC236}">
                <a16:creationId xmlns:a16="http://schemas.microsoft.com/office/drawing/2014/main" id="{6273FE74-86D8-634D-3DFC-4FC838263E6D}"/>
              </a:ext>
            </a:extLst>
          </p:cNvPr>
          <p:cNvSpPr txBox="1"/>
          <p:nvPr/>
        </p:nvSpPr>
        <p:spPr>
          <a:xfrm>
            <a:off x="11208568" y="119675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&gt;&gt;FLUJO DE TRABAJO DE GIT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8B0690B-C410-689C-BA8A-B99379FF8396}"/>
              </a:ext>
            </a:extLst>
          </p:cNvPr>
          <p:cNvSpPr txBox="1"/>
          <p:nvPr/>
        </p:nvSpPr>
        <p:spPr>
          <a:xfrm>
            <a:off x="9984432" y="764704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ACTIONS</a:t>
            </a:r>
          </a:p>
        </p:txBody>
      </p:sp>
      <p:pic>
        <p:nvPicPr>
          <p:cNvPr id="28" name="Imagen 27" descr="Código QR&#10;&#10;Descripción generada automáticamente">
            <a:extLst>
              <a:ext uri="{FF2B5EF4-FFF2-40B4-BE49-F238E27FC236}">
                <a16:creationId xmlns:a16="http://schemas.microsoft.com/office/drawing/2014/main" id="{63A4A987-47E8-79B1-2BA1-2883912FAB01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2" y="2420888"/>
            <a:ext cx="3240360" cy="3240360"/>
          </a:xfrm>
          <a:prstGeom prst="rect">
            <a:avLst/>
          </a:prstGeom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F6967D13-87B0-B81D-6D49-477D7F227E9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791744" y="2276872"/>
            <a:ext cx="8087544" cy="3700551"/>
          </a:xfrm>
          <a:prstGeom prst="roundRect">
            <a:avLst>
              <a:gd name="adj" fmla="val 5997"/>
            </a:avLst>
          </a:prstGeom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DC70AC9D-DE1A-735C-4FA3-834FD2C8DFEC}"/>
              </a:ext>
            </a:extLst>
          </p:cNvPr>
          <p:cNvSpPr txBox="1"/>
          <p:nvPr/>
        </p:nvSpPr>
        <p:spPr>
          <a:xfrm>
            <a:off x="-18314712" y="1581872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ACTIONS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3E0FA88B-2279-934D-4A19-35668617CC36}"/>
              </a:ext>
            </a:extLst>
          </p:cNvPr>
          <p:cNvSpPr txBox="1"/>
          <p:nvPr/>
        </p:nvSpPr>
        <p:spPr>
          <a:xfrm>
            <a:off x="-16946560" y="2301952"/>
            <a:ext cx="812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Plataforma de integración y despliegue continuos (IC/DC)</a:t>
            </a:r>
          </a:p>
        </p:txBody>
      </p:sp>
      <p:pic>
        <p:nvPicPr>
          <p:cNvPr id="41" name="Picture 2" descr="Diagrama de un evento que desencadena el ejecutor 1 para ejecutar el trabajo 1, que desencadena el ejecutor 2 para ejecutar el trabajo 2. Cada uno de los trabajos se divide en varios pasos.">
            <a:extLst>
              <a:ext uri="{FF2B5EF4-FFF2-40B4-BE49-F238E27FC236}">
                <a16:creationId xmlns:a16="http://schemas.microsoft.com/office/drawing/2014/main" id="{9365089E-4CAE-37CD-10BE-9401846C4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386720" y="2950024"/>
            <a:ext cx="11153700" cy="390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CuadroTexto 85">
            <a:extLst>
              <a:ext uri="{FF2B5EF4-FFF2-40B4-BE49-F238E27FC236}">
                <a16:creationId xmlns:a16="http://schemas.microsoft.com/office/drawing/2014/main" id="{B7C60F87-C464-80F3-B3C3-E6B3C4465472}"/>
              </a:ext>
            </a:extLst>
          </p:cNvPr>
          <p:cNvSpPr txBox="1"/>
          <p:nvPr/>
        </p:nvSpPr>
        <p:spPr>
          <a:xfrm>
            <a:off x="551384" y="-1467544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&gt;&gt;GRACIAS POR SU ATENCIÓN</a:t>
            </a:r>
          </a:p>
        </p:txBody>
      </p:sp>
    </p:spTree>
    <p:extLst>
      <p:ext uri="{BB962C8B-B14F-4D97-AF65-F5344CB8AC3E}">
        <p14:creationId xmlns:p14="http://schemas.microsoft.com/office/powerpoint/2010/main" val="29357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0">
            <a:extLst>
              <a:ext uri="{FF2B5EF4-FFF2-40B4-BE49-F238E27FC236}">
                <a16:creationId xmlns:a16="http://schemas.microsoft.com/office/drawing/2014/main" id="{17EFE73A-85C8-B370-8B5D-55F0927DE818}"/>
              </a:ext>
            </a:extLst>
          </p:cNvPr>
          <p:cNvSpPr/>
          <p:nvPr/>
        </p:nvSpPr>
        <p:spPr>
          <a:xfrm rot="21412997">
            <a:off x="5333596" y="2105646"/>
            <a:ext cx="7124613" cy="6583361"/>
          </a:xfrm>
          <a:prstGeom prst="ellipse">
            <a:avLst/>
          </a:prstGeom>
          <a:solidFill>
            <a:srgbClr val="7145D6">
              <a:alpha val="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0A985A2B-5C42-6217-0775-80D9CA5BD62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-5010291" y="2700040"/>
            <a:ext cx="10433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4ADA9F38-B296-BFE4-518C-0CE4920A447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-7592146" y="2700039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1412997">
            <a:off x="-16224462" y="-2697331"/>
            <a:ext cx="14900592" cy="1207118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FD622B6-65D7-3CDE-2F70-DD12370C372B}"/>
              </a:ext>
            </a:extLst>
          </p:cNvPr>
          <p:cNvSpPr txBox="1"/>
          <p:nvPr/>
        </p:nvSpPr>
        <p:spPr>
          <a:xfrm>
            <a:off x="15535951" y="1017480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&amp; GIT - DIFERENCIAS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C67A84F-AE35-A247-AF28-E969FC73A52F}"/>
              </a:ext>
            </a:extLst>
          </p:cNvPr>
          <p:cNvSpPr txBox="1"/>
          <p:nvPr/>
        </p:nvSpPr>
        <p:spPr>
          <a:xfrm>
            <a:off x="20356199" y="3995678"/>
            <a:ext cx="27097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permite la colaboración, pero no cuenta con características sociales. GitHub brinda herramientas para la revisión de código.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2C8094E-750E-5609-244E-A0EB3E3AA667}"/>
              </a:ext>
            </a:extLst>
          </p:cNvPr>
          <p:cNvSpPr txBox="1"/>
          <p:nvPr/>
        </p:nvSpPr>
        <p:spPr>
          <a:xfrm>
            <a:off x="11344951" y="886324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</a:t>
            </a:r>
          </a:p>
        </p:txBody>
      </p:sp>
      <p:sp>
        <p:nvSpPr>
          <p:cNvPr id="35" name="Oval 20">
            <a:extLst>
              <a:ext uri="{FF2B5EF4-FFF2-40B4-BE49-F238E27FC236}">
                <a16:creationId xmlns:a16="http://schemas.microsoft.com/office/drawing/2014/main" id="{D5091D33-0F4C-DDD0-9409-C4DFF759E1CA}"/>
              </a:ext>
            </a:extLst>
          </p:cNvPr>
          <p:cNvSpPr/>
          <p:nvPr/>
        </p:nvSpPr>
        <p:spPr>
          <a:xfrm rot="21430712">
            <a:off x="-5071123" y="819288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6" name="Oval 20">
            <a:extLst>
              <a:ext uri="{FF2B5EF4-FFF2-40B4-BE49-F238E27FC236}">
                <a16:creationId xmlns:a16="http://schemas.microsoft.com/office/drawing/2014/main" id="{6BAE404E-38C2-85A3-7DC5-B9D6D8EB10E2}"/>
              </a:ext>
            </a:extLst>
          </p:cNvPr>
          <p:cNvSpPr/>
          <p:nvPr/>
        </p:nvSpPr>
        <p:spPr>
          <a:xfrm rot="21430712">
            <a:off x="-8821703" y="9123616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65CF4ABC-3F6A-2044-B4FB-873E7D5B123E}"/>
              </a:ext>
            </a:extLst>
          </p:cNvPr>
          <p:cNvSpPr/>
          <p:nvPr/>
        </p:nvSpPr>
        <p:spPr>
          <a:xfrm rot="21430712">
            <a:off x="-6678579" y="8842852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8" name="Oval 20">
            <a:extLst>
              <a:ext uri="{FF2B5EF4-FFF2-40B4-BE49-F238E27FC236}">
                <a16:creationId xmlns:a16="http://schemas.microsoft.com/office/drawing/2014/main" id="{B71C3CAC-1103-FAF7-F180-2CDA417C186C}"/>
              </a:ext>
            </a:extLst>
          </p:cNvPr>
          <p:cNvSpPr/>
          <p:nvPr/>
        </p:nvSpPr>
        <p:spPr>
          <a:xfrm rot="21430712">
            <a:off x="-12656653" y="8508117"/>
            <a:ext cx="376340" cy="372323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C957ACE0-5CA7-296A-190A-6DA19E040FAE}"/>
              </a:ext>
            </a:extLst>
          </p:cNvPr>
          <p:cNvSpPr/>
          <p:nvPr/>
        </p:nvSpPr>
        <p:spPr>
          <a:xfrm>
            <a:off x="-11329936" y="1988840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Working Directory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99BB09E7-4FC7-CD58-D355-747336598053}"/>
              </a:ext>
            </a:extLst>
          </p:cNvPr>
          <p:cNvSpPr/>
          <p:nvPr/>
        </p:nvSpPr>
        <p:spPr>
          <a:xfrm>
            <a:off x="-8593632" y="1988840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Staring Area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E84E4795-9132-8BAE-4807-E1C601929E5F}"/>
              </a:ext>
            </a:extLst>
          </p:cNvPr>
          <p:cNvSpPr/>
          <p:nvPr/>
        </p:nvSpPr>
        <p:spPr>
          <a:xfrm>
            <a:off x="-6001344" y="1988840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Local repo (HEAD)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A3F703D0-18FF-889C-D012-78211BD2EBD5}"/>
              </a:ext>
            </a:extLst>
          </p:cNvPr>
          <p:cNvSpPr/>
          <p:nvPr/>
        </p:nvSpPr>
        <p:spPr>
          <a:xfrm>
            <a:off x="-3409056" y="1988840"/>
            <a:ext cx="2002971" cy="71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 repo (MASTER)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0EA088D0-AE69-798E-AEFD-16B473443E43}"/>
              </a:ext>
            </a:extLst>
          </p:cNvPr>
          <p:cNvSpPr/>
          <p:nvPr/>
        </p:nvSpPr>
        <p:spPr>
          <a:xfrm>
            <a:off x="-10156759" y="3277962"/>
            <a:ext cx="2427223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</a:t>
            </a:r>
            <a:r>
              <a:rPr lang="es-MX" b="1" dirty="0" err="1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add</a:t>
            </a:r>
            <a:endParaRPr lang="es-MX" b="1" dirty="0">
              <a:solidFill>
                <a:srgbClr val="7145D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85951D80-0E88-816E-737F-CD41532A6A1A}"/>
              </a:ext>
            </a:extLst>
          </p:cNvPr>
          <p:cNvSpPr/>
          <p:nvPr/>
        </p:nvSpPr>
        <p:spPr>
          <a:xfrm>
            <a:off x="-7513512" y="3284984"/>
            <a:ext cx="2448272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</a:t>
            </a:r>
            <a:r>
              <a:rPr lang="es-MX" b="1" dirty="0" err="1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commit</a:t>
            </a:r>
            <a:endParaRPr lang="es-MX" b="1" dirty="0">
              <a:solidFill>
                <a:srgbClr val="7145D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FD3818D7-6911-0F32-CABC-2D65573E8983}"/>
              </a:ext>
            </a:extLst>
          </p:cNvPr>
          <p:cNvSpPr/>
          <p:nvPr/>
        </p:nvSpPr>
        <p:spPr>
          <a:xfrm>
            <a:off x="-4921224" y="3284984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</a:t>
            </a:r>
            <a:r>
              <a:rPr lang="es-MX" b="1" dirty="0" err="1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push</a:t>
            </a:r>
            <a:endParaRPr lang="es-MX" b="1" dirty="0">
              <a:solidFill>
                <a:srgbClr val="7145D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3750AA80-4A4C-1159-34EF-296A5A40EFC2}"/>
              </a:ext>
            </a:extLst>
          </p:cNvPr>
          <p:cNvSpPr/>
          <p:nvPr/>
        </p:nvSpPr>
        <p:spPr>
          <a:xfrm>
            <a:off x="-10178078" y="4252687"/>
            <a:ext cx="511283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</a:t>
            </a:r>
            <a:r>
              <a:rPr lang="es-MX" b="1" dirty="0" err="1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Merge</a:t>
            </a:r>
            <a:endParaRPr lang="es-MX" b="1" dirty="0">
              <a:solidFill>
                <a:srgbClr val="7145D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4D8DF5D4-F756-2C0B-0C4C-50D4494A4F34}"/>
              </a:ext>
            </a:extLst>
          </p:cNvPr>
          <p:cNvSpPr/>
          <p:nvPr/>
        </p:nvSpPr>
        <p:spPr>
          <a:xfrm>
            <a:off x="-4921224" y="4221088"/>
            <a:ext cx="2376264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</a:t>
            </a:r>
            <a:r>
              <a:rPr lang="es-MX" b="1" dirty="0" err="1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Fetch</a:t>
            </a:r>
            <a:endParaRPr lang="es-MX" b="1" dirty="0">
              <a:solidFill>
                <a:srgbClr val="7145D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BB732340-B0EF-0493-3C51-889228F25D63}"/>
              </a:ext>
            </a:extLst>
          </p:cNvPr>
          <p:cNvSpPr/>
          <p:nvPr/>
        </p:nvSpPr>
        <p:spPr>
          <a:xfrm>
            <a:off x="-10177808" y="5229200"/>
            <a:ext cx="7650808" cy="51525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145D6">
                  <a:tint val="66000"/>
                  <a:satMod val="160000"/>
                </a:srgbClr>
              </a:gs>
              <a:gs pos="50000">
                <a:srgbClr val="7145D6">
                  <a:tint val="44500"/>
                  <a:satMod val="160000"/>
                </a:srgbClr>
              </a:gs>
              <a:gs pos="100000">
                <a:srgbClr val="7145D6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</a:t>
            </a:r>
            <a:r>
              <a:rPr lang="es-MX" b="1" dirty="0" err="1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Pull</a:t>
            </a:r>
            <a:endParaRPr lang="es-MX" b="1" dirty="0">
              <a:solidFill>
                <a:srgbClr val="7145D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45FDE812-CF0C-AE22-F984-9A9B7EF4A8B2}"/>
              </a:ext>
            </a:extLst>
          </p:cNvPr>
          <p:cNvCxnSpPr>
            <a:stCxn id="8" idx="2"/>
          </p:cNvCxnSpPr>
          <p:nvPr/>
        </p:nvCxnSpPr>
        <p:spPr>
          <a:xfrm flipH="1">
            <a:off x="-10342966" y="2700039"/>
            <a:ext cx="14516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46D36FD8-E436-0335-FA72-4B1C48AF8A08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-2407570" y="2700039"/>
            <a:ext cx="0" cy="360000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554D19FC-B60C-98ED-0AAD-A01495ED8C95}"/>
              </a:ext>
            </a:extLst>
          </p:cNvPr>
          <p:cNvCxnSpPr/>
          <p:nvPr/>
        </p:nvCxnSpPr>
        <p:spPr>
          <a:xfrm flipH="1">
            <a:off x="-10177808" y="5949280"/>
            <a:ext cx="7704856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466DB53C-2C72-95C4-D4B5-746D3A4A37D7}"/>
              </a:ext>
            </a:extLst>
          </p:cNvPr>
          <p:cNvCxnSpPr>
            <a:cxnSpLocks/>
          </p:cNvCxnSpPr>
          <p:nvPr/>
        </p:nvCxnSpPr>
        <p:spPr>
          <a:xfrm flipH="1">
            <a:off x="-10177808" y="5013176"/>
            <a:ext cx="5040560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63B4E834-BBFF-D8F1-D762-FB725CD941F8}"/>
              </a:ext>
            </a:extLst>
          </p:cNvPr>
          <p:cNvCxnSpPr>
            <a:cxnSpLocks/>
          </p:cNvCxnSpPr>
          <p:nvPr/>
        </p:nvCxnSpPr>
        <p:spPr>
          <a:xfrm flipH="1">
            <a:off x="-4921224" y="5013176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61888B8D-F97E-4107-A051-F8A2EAAA8B03}"/>
              </a:ext>
            </a:extLst>
          </p:cNvPr>
          <p:cNvCxnSpPr>
            <a:cxnSpLocks/>
          </p:cNvCxnSpPr>
          <p:nvPr/>
        </p:nvCxnSpPr>
        <p:spPr>
          <a:xfrm>
            <a:off x="-10177808" y="4005064"/>
            <a:ext cx="2448272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de flecha 58">
            <a:extLst>
              <a:ext uri="{FF2B5EF4-FFF2-40B4-BE49-F238E27FC236}">
                <a16:creationId xmlns:a16="http://schemas.microsoft.com/office/drawing/2014/main" id="{4D096B90-FBA1-D15D-5D4A-7CC3D6A2EA11}"/>
              </a:ext>
            </a:extLst>
          </p:cNvPr>
          <p:cNvCxnSpPr>
            <a:cxnSpLocks/>
          </p:cNvCxnSpPr>
          <p:nvPr/>
        </p:nvCxnSpPr>
        <p:spPr>
          <a:xfrm>
            <a:off x="-7513512" y="4005064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de flecha 60">
            <a:extLst>
              <a:ext uri="{FF2B5EF4-FFF2-40B4-BE49-F238E27FC236}">
                <a16:creationId xmlns:a16="http://schemas.microsoft.com/office/drawing/2014/main" id="{C0D7BDD2-9A15-B68A-68FC-9AA8D5252047}"/>
              </a:ext>
            </a:extLst>
          </p:cNvPr>
          <p:cNvCxnSpPr>
            <a:cxnSpLocks/>
          </p:cNvCxnSpPr>
          <p:nvPr/>
        </p:nvCxnSpPr>
        <p:spPr>
          <a:xfrm>
            <a:off x="-4921224" y="4005064"/>
            <a:ext cx="2376264" cy="0"/>
          </a:xfrm>
          <a:prstGeom prst="straightConnector1">
            <a:avLst/>
          </a:prstGeom>
          <a:ln w="190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5297BC1-6C62-B620-11EA-4D79D8A338A4}"/>
              </a:ext>
            </a:extLst>
          </p:cNvPr>
          <p:cNvSpPr txBox="1"/>
          <p:nvPr/>
        </p:nvSpPr>
        <p:spPr>
          <a:xfrm>
            <a:off x="479376" y="1124744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&gt;&gt;GRACIAS POR SU ATENCIÓN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4CF545A-75D1-6154-669E-996880DCF8C2}"/>
              </a:ext>
            </a:extLst>
          </p:cNvPr>
          <p:cNvSpPr txBox="1"/>
          <p:nvPr/>
        </p:nvSpPr>
        <p:spPr>
          <a:xfrm>
            <a:off x="1703512" y="2276872"/>
            <a:ext cx="4536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Presentado por: 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Ilse Espinoza Flores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Karla Lerma Molina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Saúl Ramos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Laborin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Oval 20">
            <a:extLst>
              <a:ext uri="{FF2B5EF4-FFF2-40B4-BE49-F238E27FC236}">
                <a16:creationId xmlns:a16="http://schemas.microsoft.com/office/drawing/2014/main" id="{575D3E3C-57A5-4819-FE0F-746E95142E4F}"/>
              </a:ext>
            </a:extLst>
          </p:cNvPr>
          <p:cNvSpPr/>
          <p:nvPr/>
        </p:nvSpPr>
        <p:spPr>
          <a:xfrm rot="21412997">
            <a:off x="6532221" y="2648726"/>
            <a:ext cx="5884857" cy="5611177"/>
          </a:xfrm>
          <a:prstGeom prst="ellipse">
            <a:avLst/>
          </a:prstGeom>
          <a:solidFill>
            <a:srgbClr val="7145D6">
              <a:alpha val="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pic>
        <p:nvPicPr>
          <p:cNvPr id="27" name="Imagen 26" descr="Mujer sonriendo en frente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941481DD-BD3B-1E37-7FC8-813FC93FD2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992" y="2348880"/>
            <a:ext cx="4186159" cy="4334039"/>
          </a:xfrm>
          <a:prstGeom prst="rect">
            <a:avLst/>
          </a:prstGeom>
        </p:spPr>
      </p:pic>
      <p:grpSp>
        <p:nvGrpSpPr>
          <p:cNvPr id="49" name="Grupo 48">
            <a:extLst>
              <a:ext uri="{FF2B5EF4-FFF2-40B4-BE49-F238E27FC236}">
                <a16:creationId xmlns:a16="http://schemas.microsoft.com/office/drawing/2014/main" id="{3CDE895B-EE43-01B4-79A5-7BF8D62E56D6}"/>
              </a:ext>
            </a:extLst>
          </p:cNvPr>
          <p:cNvGrpSpPr/>
          <p:nvPr/>
        </p:nvGrpSpPr>
        <p:grpSpPr>
          <a:xfrm>
            <a:off x="1703512" y="3861048"/>
            <a:ext cx="4176464" cy="2862322"/>
            <a:chOff x="695400" y="3717032"/>
            <a:chExt cx="4176464" cy="2862322"/>
          </a:xfrm>
        </p:grpSpPr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96B3BB12-87A2-C73E-F0DE-6676E082C674}"/>
                </a:ext>
              </a:extLst>
            </p:cNvPr>
            <p:cNvSpPr txBox="1"/>
            <p:nvPr/>
          </p:nvSpPr>
          <p:spPr>
            <a:xfrm>
              <a:off x="695400" y="3717032"/>
              <a:ext cx="417646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Contáctanos mediante las redes de CSI PRO:</a:t>
              </a: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@csipro.dev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@csipro_dev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/</a:t>
              </a:r>
              <a:r>
                <a:rPr lang="es-MX" sz="20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csi</a:t>
              </a:r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-pro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/</a:t>
              </a:r>
              <a:r>
                <a:rPr lang="es-MX" sz="20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csipro.dev</a:t>
              </a:r>
              <a:endPara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30" name="Imagen 29" descr="Icono&#10;&#10;Descripción generada automáticamente">
              <a:extLst>
                <a:ext uri="{FF2B5EF4-FFF2-40B4-BE49-F238E27FC236}">
                  <a16:creationId xmlns:a16="http://schemas.microsoft.com/office/drawing/2014/main" id="{3FDC60EE-667B-688A-19E0-D24D8A985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589240"/>
              <a:ext cx="288032" cy="288032"/>
            </a:xfrm>
            <a:prstGeom prst="rect">
              <a:avLst/>
            </a:prstGeom>
          </p:spPr>
        </p:pic>
        <p:pic>
          <p:nvPicPr>
            <p:cNvPr id="33" name="Imagen 32">
              <a:extLst>
                <a:ext uri="{FF2B5EF4-FFF2-40B4-BE49-F238E27FC236}">
                  <a16:creationId xmlns:a16="http://schemas.microsoft.com/office/drawing/2014/main" id="{FF5128D9-A283-B221-6F09-6F60DFC3B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4725144"/>
              <a:ext cx="288032" cy="288032"/>
            </a:xfrm>
            <a:prstGeom prst="rect">
              <a:avLst/>
            </a:prstGeom>
          </p:spPr>
        </p:pic>
        <p:pic>
          <p:nvPicPr>
            <p:cNvPr id="44" name="Imagen 43">
              <a:extLst>
                <a:ext uri="{FF2B5EF4-FFF2-40B4-BE49-F238E27FC236}">
                  <a16:creationId xmlns:a16="http://schemas.microsoft.com/office/drawing/2014/main" id="{631054BA-A824-303F-C403-5403ED2CF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013176"/>
              <a:ext cx="308944" cy="308944"/>
            </a:xfrm>
            <a:prstGeom prst="rect">
              <a:avLst/>
            </a:prstGeom>
          </p:spPr>
        </p:pic>
        <p:pic>
          <p:nvPicPr>
            <p:cNvPr id="48" name="Imagen 47" descr="Icono&#10;&#10;Descripción generada automáticamente">
              <a:extLst>
                <a:ext uri="{FF2B5EF4-FFF2-40B4-BE49-F238E27FC236}">
                  <a16:creationId xmlns:a16="http://schemas.microsoft.com/office/drawing/2014/main" id="{B7835940-1F5B-56B7-504A-020CF42E5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301208"/>
              <a:ext cx="288032" cy="288032"/>
            </a:xfrm>
            <a:prstGeom prst="rect">
              <a:avLst/>
            </a:prstGeom>
          </p:spPr>
        </p:pic>
      </p:grpSp>
      <p:sp>
        <p:nvSpPr>
          <p:cNvPr id="3" name="Elipse 2">
            <a:extLst>
              <a:ext uri="{FF2B5EF4-FFF2-40B4-BE49-F238E27FC236}">
                <a16:creationId xmlns:a16="http://schemas.microsoft.com/office/drawing/2014/main" id="{787DCEFA-F43C-7E19-C961-FF364B3D0E57}"/>
              </a:ext>
            </a:extLst>
          </p:cNvPr>
          <p:cNvSpPr/>
          <p:nvPr/>
        </p:nvSpPr>
        <p:spPr>
          <a:xfrm>
            <a:off x="7351375" y="9328595"/>
            <a:ext cx="2664296" cy="2232248"/>
          </a:xfrm>
          <a:prstGeom prst="ellipse">
            <a:avLst/>
          </a:prstGeom>
          <a:solidFill>
            <a:srgbClr val="FFFFFF">
              <a:alpha val="141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E6CC3A85-51A4-8A55-2D5A-5D10D974FD8F}"/>
              </a:ext>
            </a:extLst>
          </p:cNvPr>
          <p:cNvSpPr/>
          <p:nvPr/>
        </p:nvSpPr>
        <p:spPr>
          <a:xfrm>
            <a:off x="1878767" y="9472611"/>
            <a:ext cx="2664296" cy="2232248"/>
          </a:xfrm>
          <a:prstGeom prst="ellipse">
            <a:avLst/>
          </a:prstGeom>
          <a:solidFill>
            <a:srgbClr val="FFFFFF">
              <a:alpha val="141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CB1E4B80-71A2-740B-8321-6342BC11005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844" t="14501" r="51712" b="53958"/>
          <a:stretch/>
        </p:blipFill>
        <p:spPr>
          <a:xfrm>
            <a:off x="695400" y="10701808"/>
            <a:ext cx="5038658" cy="2208058"/>
          </a:xfrm>
          <a:prstGeom prst="roundRect">
            <a:avLst>
              <a:gd name="adj" fmla="val 3057"/>
            </a:avLst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6A7BF78E-99CF-FA0A-C704-970915961C9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618" t="7491" r="50298" b="61293"/>
          <a:stretch/>
        </p:blipFill>
        <p:spPr>
          <a:xfrm>
            <a:off x="5983223" y="10701808"/>
            <a:ext cx="5297688" cy="2208057"/>
          </a:xfrm>
          <a:prstGeom prst="roundRect">
            <a:avLst>
              <a:gd name="adj" fmla="val 4556"/>
            </a:avLst>
          </a:prstGeom>
        </p:spPr>
      </p:pic>
      <p:pic>
        <p:nvPicPr>
          <p:cNvPr id="32" name="Imagen 31" descr="Man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E733F91B-E567-375C-0261-861B3C7EDBF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1455" y="9688635"/>
            <a:ext cx="1243219" cy="868226"/>
          </a:xfrm>
          <a:prstGeom prst="rect">
            <a:avLst/>
          </a:prstGeom>
        </p:spPr>
      </p:pic>
      <p:pic>
        <p:nvPicPr>
          <p:cNvPr id="39" name="Imagen 38" descr="Imagen que contiene luz, alimentos, pájaro&#10;&#10;Descripción generada automáticamente">
            <a:extLst>
              <a:ext uri="{FF2B5EF4-FFF2-40B4-BE49-F238E27FC236}">
                <a16:creationId xmlns:a16="http://schemas.microsoft.com/office/drawing/2014/main" id="{21CDA3B4-5674-D8D8-BC3A-4CD0A5F16C7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2814871" y="9904659"/>
            <a:ext cx="945227" cy="657938"/>
          </a:xfrm>
          <a:prstGeom prst="rect">
            <a:avLst/>
          </a:prstGeom>
        </p:spPr>
      </p:pic>
      <p:sp>
        <p:nvSpPr>
          <p:cNvPr id="40" name="CuadroTexto 39">
            <a:extLst>
              <a:ext uri="{FF2B5EF4-FFF2-40B4-BE49-F238E27FC236}">
                <a16:creationId xmlns:a16="http://schemas.microsoft.com/office/drawing/2014/main" id="{3905EB87-D0A4-7839-665F-B0EE4DD0F2C8}"/>
              </a:ext>
            </a:extLst>
          </p:cNvPr>
          <p:cNvSpPr txBox="1"/>
          <p:nvPr/>
        </p:nvSpPr>
        <p:spPr>
          <a:xfrm>
            <a:off x="479376" y="-1683568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&gt;&gt;RECOMENDACIONES DE USO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3507682-71FC-29D9-A3D3-C50A73C702B8}"/>
              </a:ext>
            </a:extLst>
          </p:cNvPr>
          <p:cNvSpPr txBox="1"/>
          <p:nvPr/>
        </p:nvSpPr>
        <p:spPr>
          <a:xfrm>
            <a:off x="13080776" y="1052736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&gt;&gt;REPOSITORIO PARA BEGINNERS</a:t>
            </a:r>
          </a:p>
        </p:txBody>
      </p:sp>
      <p:pic>
        <p:nvPicPr>
          <p:cNvPr id="41" name="Imagen 40" descr="Código QR&#10;&#10;Descripción generada automáticamente">
            <a:extLst>
              <a:ext uri="{FF2B5EF4-FFF2-40B4-BE49-F238E27FC236}">
                <a16:creationId xmlns:a16="http://schemas.microsoft.com/office/drawing/2014/main" id="{71F68FE6-35F9-D150-94AD-1EC76D7CDD71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0776" y="2420888"/>
            <a:ext cx="3240360" cy="3240360"/>
          </a:xfrm>
          <a:prstGeom prst="rect">
            <a:avLst/>
          </a:prstGeom>
        </p:spPr>
      </p:pic>
      <p:pic>
        <p:nvPicPr>
          <p:cNvPr id="42" name="Imagen 41">
            <a:extLst>
              <a:ext uri="{FF2B5EF4-FFF2-40B4-BE49-F238E27FC236}">
                <a16:creationId xmlns:a16="http://schemas.microsoft.com/office/drawing/2014/main" id="{D4648DD7-B059-F361-F58C-C50B397C54A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609168" y="2276872"/>
            <a:ext cx="8087544" cy="3700551"/>
          </a:xfrm>
          <a:prstGeom prst="roundRect">
            <a:avLst>
              <a:gd name="adj" fmla="val 5997"/>
            </a:avLst>
          </a:prstGeom>
        </p:spPr>
      </p:pic>
      <p:sp>
        <p:nvSpPr>
          <p:cNvPr id="43" name="CuadroTexto 42">
            <a:extLst>
              <a:ext uri="{FF2B5EF4-FFF2-40B4-BE49-F238E27FC236}">
                <a16:creationId xmlns:a16="http://schemas.microsoft.com/office/drawing/2014/main" id="{9E936F1C-B703-8D32-E262-E3E761CE90A6}"/>
              </a:ext>
            </a:extLst>
          </p:cNvPr>
          <p:cNvSpPr txBox="1"/>
          <p:nvPr/>
        </p:nvSpPr>
        <p:spPr>
          <a:xfrm>
            <a:off x="12188246" y="332656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&gt;&gt;REPOSITORIO PARA INICIAR</a:t>
            </a:r>
          </a:p>
        </p:txBody>
      </p:sp>
    </p:spTree>
    <p:extLst>
      <p:ext uri="{BB962C8B-B14F-4D97-AF65-F5344CB8AC3E}">
        <p14:creationId xmlns:p14="http://schemas.microsoft.com/office/powerpoint/2010/main" val="3804843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0">
            <a:extLst>
              <a:ext uri="{FF2B5EF4-FFF2-40B4-BE49-F238E27FC236}">
                <a16:creationId xmlns:a16="http://schemas.microsoft.com/office/drawing/2014/main" id="{17EFE73A-85C8-B370-8B5D-55F0927DE818}"/>
              </a:ext>
            </a:extLst>
          </p:cNvPr>
          <p:cNvSpPr/>
          <p:nvPr/>
        </p:nvSpPr>
        <p:spPr>
          <a:xfrm rot="21412997">
            <a:off x="13398492" y="2105646"/>
            <a:ext cx="7124613" cy="6583361"/>
          </a:xfrm>
          <a:prstGeom prst="ellipse">
            <a:avLst/>
          </a:prstGeom>
          <a:solidFill>
            <a:srgbClr val="7145D6">
              <a:alpha val="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FD622B6-65D7-3CDE-2F70-DD12370C372B}"/>
              </a:ext>
            </a:extLst>
          </p:cNvPr>
          <p:cNvSpPr txBox="1"/>
          <p:nvPr/>
        </p:nvSpPr>
        <p:spPr>
          <a:xfrm>
            <a:off x="15535951" y="1017480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&amp; GIT - DIFERENCIAS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C67A84F-AE35-A247-AF28-E969FC73A52F}"/>
              </a:ext>
            </a:extLst>
          </p:cNvPr>
          <p:cNvSpPr txBox="1"/>
          <p:nvPr/>
        </p:nvSpPr>
        <p:spPr>
          <a:xfrm>
            <a:off x="20356199" y="3995678"/>
            <a:ext cx="27097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permite la colaboración, pero no cuenta con características sociales. GitHub brinda herramientas para la revisión de código.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2C8094E-750E-5609-244E-A0EB3E3AA667}"/>
              </a:ext>
            </a:extLst>
          </p:cNvPr>
          <p:cNvSpPr txBox="1"/>
          <p:nvPr/>
        </p:nvSpPr>
        <p:spPr>
          <a:xfrm>
            <a:off x="11344951" y="886324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&gt;&gt;CONCEPTOS DE GIT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3FA4E51-F275-925F-498B-4B0DB310B8B1}"/>
              </a:ext>
            </a:extLst>
          </p:cNvPr>
          <p:cNvSpPr txBox="1"/>
          <p:nvPr/>
        </p:nvSpPr>
        <p:spPr>
          <a:xfrm>
            <a:off x="14160896" y="980728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&gt;&gt;FLUJO DE TRABAJO DE GIT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5297BC1-6C62-B620-11EA-4D79D8A338A4}"/>
              </a:ext>
            </a:extLst>
          </p:cNvPr>
          <p:cNvSpPr txBox="1"/>
          <p:nvPr/>
        </p:nvSpPr>
        <p:spPr>
          <a:xfrm>
            <a:off x="12000656" y="620688"/>
            <a:ext cx="10829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&gt;&gt;GRACIAS POR SU ATENCIÓN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4CF545A-75D1-6154-669E-996880DCF8C2}"/>
              </a:ext>
            </a:extLst>
          </p:cNvPr>
          <p:cNvSpPr txBox="1"/>
          <p:nvPr/>
        </p:nvSpPr>
        <p:spPr>
          <a:xfrm>
            <a:off x="1775520" y="8109520"/>
            <a:ext cx="4536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Presentado por: 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Ilse Espinoza Flores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Karla Lerma Molina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Saúl Ramos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Laborin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Oval 20">
            <a:extLst>
              <a:ext uri="{FF2B5EF4-FFF2-40B4-BE49-F238E27FC236}">
                <a16:creationId xmlns:a16="http://schemas.microsoft.com/office/drawing/2014/main" id="{575D3E3C-57A5-4819-FE0F-746E95142E4F}"/>
              </a:ext>
            </a:extLst>
          </p:cNvPr>
          <p:cNvSpPr/>
          <p:nvPr/>
        </p:nvSpPr>
        <p:spPr>
          <a:xfrm rot="21412997">
            <a:off x="13589004" y="2576719"/>
            <a:ext cx="5884857" cy="5611177"/>
          </a:xfrm>
          <a:prstGeom prst="ellipse">
            <a:avLst/>
          </a:prstGeom>
          <a:solidFill>
            <a:srgbClr val="7145D6">
              <a:alpha val="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pic>
        <p:nvPicPr>
          <p:cNvPr id="27" name="Imagen 26" descr="Mujer sonriendo en frente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941481DD-BD3B-1E37-7FC8-813FC93FD2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0896" y="2348880"/>
            <a:ext cx="4186159" cy="4334039"/>
          </a:xfrm>
          <a:prstGeom prst="rect">
            <a:avLst/>
          </a:prstGeom>
        </p:spPr>
      </p:pic>
      <p:grpSp>
        <p:nvGrpSpPr>
          <p:cNvPr id="49" name="Grupo 48">
            <a:extLst>
              <a:ext uri="{FF2B5EF4-FFF2-40B4-BE49-F238E27FC236}">
                <a16:creationId xmlns:a16="http://schemas.microsoft.com/office/drawing/2014/main" id="{3CDE895B-EE43-01B4-79A5-7BF8D62E56D6}"/>
              </a:ext>
            </a:extLst>
          </p:cNvPr>
          <p:cNvGrpSpPr/>
          <p:nvPr/>
        </p:nvGrpSpPr>
        <p:grpSpPr>
          <a:xfrm>
            <a:off x="1775520" y="9693696"/>
            <a:ext cx="4176464" cy="2862322"/>
            <a:chOff x="695400" y="3717032"/>
            <a:chExt cx="4176464" cy="2862322"/>
          </a:xfrm>
        </p:grpSpPr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96B3BB12-87A2-C73E-F0DE-6676E082C674}"/>
                </a:ext>
              </a:extLst>
            </p:cNvPr>
            <p:cNvSpPr txBox="1"/>
            <p:nvPr/>
          </p:nvSpPr>
          <p:spPr>
            <a:xfrm>
              <a:off x="695400" y="3717032"/>
              <a:ext cx="417646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Contáctanos mediante las redes de CSI PRO:</a:t>
              </a: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@csipro.dev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@csipro_dev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/</a:t>
              </a:r>
              <a:r>
                <a:rPr lang="es-MX" sz="20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csi</a:t>
              </a:r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-pro</a:t>
              </a:r>
            </a:p>
            <a:p>
              <a:r>
                <a:rPr lang="es-MX" sz="2000" dirty="0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    /</a:t>
              </a:r>
              <a:r>
                <a:rPr lang="es-MX" sz="2000" dirty="0" err="1">
                  <a:solidFill>
                    <a:srgbClr val="FFFFFF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csipro.dev</a:t>
              </a:r>
              <a:endPara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endPara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30" name="Imagen 29" descr="Icono&#10;&#10;Descripción generada automáticamente">
              <a:extLst>
                <a:ext uri="{FF2B5EF4-FFF2-40B4-BE49-F238E27FC236}">
                  <a16:creationId xmlns:a16="http://schemas.microsoft.com/office/drawing/2014/main" id="{3FDC60EE-667B-688A-19E0-D24D8A985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589240"/>
              <a:ext cx="288032" cy="288032"/>
            </a:xfrm>
            <a:prstGeom prst="rect">
              <a:avLst/>
            </a:prstGeom>
          </p:spPr>
        </p:pic>
        <p:pic>
          <p:nvPicPr>
            <p:cNvPr id="33" name="Imagen 32">
              <a:extLst>
                <a:ext uri="{FF2B5EF4-FFF2-40B4-BE49-F238E27FC236}">
                  <a16:creationId xmlns:a16="http://schemas.microsoft.com/office/drawing/2014/main" id="{FF5128D9-A283-B221-6F09-6F60DFC3B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4725144"/>
              <a:ext cx="288032" cy="288032"/>
            </a:xfrm>
            <a:prstGeom prst="rect">
              <a:avLst/>
            </a:prstGeom>
          </p:spPr>
        </p:pic>
        <p:pic>
          <p:nvPicPr>
            <p:cNvPr id="44" name="Imagen 43">
              <a:extLst>
                <a:ext uri="{FF2B5EF4-FFF2-40B4-BE49-F238E27FC236}">
                  <a16:creationId xmlns:a16="http://schemas.microsoft.com/office/drawing/2014/main" id="{631054BA-A824-303F-C403-5403ED2CF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013176"/>
              <a:ext cx="308944" cy="308944"/>
            </a:xfrm>
            <a:prstGeom prst="rect">
              <a:avLst/>
            </a:prstGeom>
          </p:spPr>
        </p:pic>
        <p:pic>
          <p:nvPicPr>
            <p:cNvPr id="48" name="Imagen 47" descr="Icono&#10;&#10;Descripción generada automáticamente">
              <a:extLst>
                <a:ext uri="{FF2B5EF4-FFF2-40B4-BE49-F238E27FC236}">
                  <a16:creationId xmlns:a16="http://schemas.microsoft.com/office/drawing/2014/main" id="{B7835940-1F5B-56B7-504A-020CF42E5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408" y="5301208"/>
              <a:ext cx="288032" cy="288032"/>
            </a:xfrm>
            <a:prstGeom prst="rect">
              <a:avLst/>
            </a:prstGeom>
          </p:spPr>
        </p:pic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99A59D26-65BD-1758-23E1-7A1F8B0E8C4F}"/>
              </a:ext>
            </a:extLst>
          </p:cNvPr>
          <p:cNvSpPr txBox="1"/>
          <p:nvPr/>
        </p:nvSpPr>
        <p:spPr>
          <a:xfrm>
            <a:off x="4178496" y="3081787"/>
            <a:ext cx="1937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98C9D43A-EE62-E16C-16A8-18231C20FAF4}"/>
              </a:ext>
            </a:extLst>
          </p:cNvPr>
          <p:cNvSpPr/>
          <p:nvPr/>
        </p:nvSpPr>
        <p:spPr>
          <a:xfrm>
            <a:off x="5873072" y="3157288"/>
            <a:ext cx="2105637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  <a:endParaRPr lang="es-MX" b="1" dirty="0">
              <a:solidFill>
                <a:srgbClr val="7145D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53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20000">
              <a:srgbClr val="B49FE9"/>
            </a:gs>
            <a:gs pos="100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lipse 13">
            <a:extLst>
              <a:ext uri="{FF2B5EF4-FFF2-40B4-BE49-F238E27FC236}">
                <a16:creationId xmlns:a16="http://schemas.microsoft.com/office/drawing/2014/main" id="{8D59B838-5AB1-2F18-892C-DAEBCD867800}"/>
              </a:ext>
            </a:extLst>
          </p:cNvPr>
          <p:cNvSpPr/>
          <p:nvPr/>
        </p:nvSpPr>
        <p:spPr>
          <a:xfrm>
            <a:off x="4251490" y="1574277"/>
            <a:ext cx="3761294" cy="3685879"/>
          </a:xfrm>
          <a:prstGeom prst="ellipse">
            <a:avLst/>
          </a:prstGeom>
          <a:solidFill>
            <a:srgbClr val="7145D6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3BB0266-F9D8-B017-0A31-1780F89402F2}"/>
              </a:ext>
            </a:extLst>
          </p:cNvPr>
          <p:cNvSpPr txBox="1"/>
          <p:nvPr/>
        </p:nvSpPr>
        <p:spPr>
          <a:xfrm>
            <a:off x="3152838" y="3988624"/>
            <a:ext cx="5934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&amp; GITHUB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01E878D-4CB6-976D-09E7-DA4D6A2CE6E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657" y="1809949"/>
            <a:ext cx="2443369" cy="2443369"/>
          </a:xfrm>
          <a:prstGeom prst="rect">
            <a:avLst/>
          </a:prstGeom>
        </p:spPr>
      </p:pic>
      <p:sp>
        <p:nvSpPr>
          <p:cNvPr id="20" name="Oval 20">
            <a:extLst>
              <a:ext uri="{FF2B5EF4-FFF2-40B4-BE49-F238E27FC236}">
                <a16:creationId xmlns:a16="http://schemas.microsoft.com/office/drawing/2014/main" id="{3B21EB62-CF64-1FDB-6F94-CD8AAB8B5476}"/>
              </a:ext>
            </a:extLst>
          </p:cNvPr>
          <p:cNvSpPr/>
          <p:nvPr/>
        </p:nvSpPr>
        <p:spPr>
          <a:xfrm rot="20493459">
            <a:off x="13993065" y="-1202872"/>
            <a:ext cx="10793699" cy="1049032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4" name="Oval 6">
            <a:extLst>
              <a:ext uri="{FF2B5EF4-FFF2-40B4-BE49-F238E27FC236}">
                <a16:creationId xmlns:a16="http://schemas.microsoft.com/office/drawing/2014/main" id="{CBEAB04C-F717-47BC-091E-B32BBF5B4409}"/>
              </a:ext>
            </a:extLst>
          </p:cNvPr>
          <p:cNvSpPr/>
          <p:nvPr/>
        </p:nvSpPr>
        <p:spPr>
          <a:xfrm rot="1277677">
            <a:off x="16932090" y="597127"/>
            <a:ext cx="1401405" cy="1359009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21" name="Oval 6">
            <a:extLst>
              <a:ext uri="{FF2B5EF4-FFF2-40B4-BE49-F238E27FC236}">
                <a16:creationId xmlns:a16="http://schemas.microsoft.com/office/drawing/2014/main" id="{12EFB0B5-CE38-630B-E6AB-C7D9DBA685F4}"/>
              </a:ext>
            </a:extLst>
          </p:cNvPr>
          <p:cNvSpPr/>
          <p:nvPr/>
        </p:nvSpPr>
        <p:spPr>
          <a:xfrm rot="1277677">
            <a:off x="12877313" y="4221486"/>
            <a:ext cx="1951351" cy="1941391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pic>
        <p:nvPicPr>
          <p:cNvPr id="22" name="Imagen 21" descr="Un hombre con una camiseta negra&#10;&#10;Descripción generada automáticamente">
            <a:extLst>
              <a:ext uri="{FF2B5EF4-FFF2-40B4-BE49-F238E27FC236}">
                <a16:creationId xmlns:a16="http://schemas.microsoft.com/office/drawing/2014/main" id="{1F59E8B6-F20C-7AD1-B84D-C2535B7F43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261" b="96937" l="9389" r="92156">
                        <a14:foregroundMark x1="48734" y1="15168" x2="48487" y2="8300"/>
                        <a14:foregroundMark x1="46510" y1="6719" x2="55960" y2="6324"/>
                        <a14:foregroundMark x1="55960" y1="6324" x2="59852" y2="12846"/>
                        <a14:foregroundMark x1="49166" y1="3261" x2="49166" y2="3261"/>
                        <a14:foregroundMark x1="92217" y1="57411" x2="92217" y2="57411"/>
                        <a14:foregroundMark x1="9450" y1="58844" x2="9450" y2="58844"/>
                        <a14:foregroundMark x1="44287" y1="96937" x2="44287" y2="96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349" y="7395029"/>
            <a:ext cx="5284724" cy="6606721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A92C3206-203C-45EA-8F85-8B9586353986}"/>
              </a:ext>
            </a:extLst>
          </p:cNvPr>
          <p:cNvSpPr txBox="1"/>
          <p:nvPr/>
        </p:nvSpPr>
        <p:spPr>
          <a:xfrm>
            <a:off x="-6600662" y="3082376"/>
            <a:ext cx="50766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el sistema de control de versiones más utilizado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 mundo.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DC50EBC7-47A8-2F2A-FD54-AB8FA9FBC86B}"/>
              </a:ext>
            </a:extLst>
          </p:cNvPr>
          <p:cNvSpPr txBox="1"/>
          <p:nvPr/>
        </p:nvSpPr>
        <p:spPr>
          <a:xfrm>
            <a:off x="-6619712" y="4015826"/>
            <a:ext cx="507666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un proyecto de código abierto maduro y con un mantenimiento activo desarrollado originalmente por Linus Torvalds, el creador del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kernel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del sistema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operativo Linux.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1" name="Oval 5">
            <a:extLst>
              <a:ext uri="{FF2B5EF4-FFF2-40B4-BE49-F238E27FC236}">
                <a16:creationId xmlns:a16="http://schemas.microsoft.com/office/drawing/2014/main" id="{6AB41B51-834E-372C-AACF-1A0A2F6E26A1}"/>
              </a:ext>
            </a:extLst>
          </p:cNvPr>
          <p:cNvSpPr/>
          <p:nvPr/>
        </p:nvSpPr>
        <p:spPr>
          <a:xfrm rot="1277677">
            <a:off x="18277181" y="2803012"/>
            <a:ext cx="1631147" cy="166779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CE2E98CA-1545-4F59-25DE-8ED742D20F63}"/>
              </a:ext>
            </a:extLst>
          </p:cNvPr>
          <p:cNvSpPr txBox="1"/>
          <p:nvPr/>
        </p:nvSpPr>
        <p:spPr>
          <a:xfrm>
            <a:off x="-4577522" y="2627029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</a:t>
            </a:r>
          </a:p>
        </p:txBody>
      </p:sp>
      <p:pic>
        <p:nvPicPr>
          <p:cNvPr id="33" name="Picture 2" descr="Logo Git PNG transparente - StickPNG">
            <a:extLst>
              <a:ext uri="{FF2B5EF4-FFF2-40B4-BE49-F238E27FC236}">
                <a16:creationId xmlns:a16="http://schemas.microsoft.com/office/drawing/2014/main" id="{E21EF5A2-78AF-B40C-2DE7-3C0F9B664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33358" y="2770154"/>
            <a:ext cx="567016" cy="567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4562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lipse 13">
            <a:extLst>
              <a:ext uri="{FF2B5EF4-FFF2-40B4-BE49-F238E27FC236}">
                <a16:creationId xmlns:a16="http://schemas.microsoft.com/office/drawing/2014/main" id="{8D59B838-5AB1-2F18-892C-DAEBCD867800}"/>
              </a:ext>
            </a:extLst>
          </p:cNvPr>
          <p:cNvSpPr/>
          <p:nvPr/>
        </p:nvSpPr>
        <p:spPr>
          <a:xfrm>
            <a:off x="1098652" y="-4921773"/>
            <a:ext cx="3761294" cy="3685879"/>
          </a:xfrm>
          <a:prstGeom prst="ellipse">
            <a:avLst/>
          </a:prstGeom>
          <a:solidFill>
            <a:srgbClr val="7145D6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3BB0266-F9D8-B017-0A31-1780F89402F2}"/>
              </a:ext>
            </a:extLst>
          </p:cNvPr>
          <p:cNvSpPr txBox="1"/>
          <p:nvPr/>
        </p:nvSpPr>
        <p:spPr>
          <a:xfrm>
            <a:off x="0" y="-2507426"/>
            <a:ext cx="5934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&amp; GITHUB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01E878D-4CB6-976D-09E7-DA4D6A2CE6E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819" y="-4686101"/>
            <a:ext cx="2443369" cy="2443369"/>
          </a:xfrm>
          <a:prstGeom prst="rect">
            <a:avLst/>
          </a:prstGeom>
        </p:spPr>
      </p:pic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0493459">
            <a:off x="7061322" y="-1320860"/>
            <a:ext cx="10793699" cy="1049032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3" name="Oval 6">
            <a:extLst>
              <a:ext uri="{FF2B5EF4-FFF2-40B4-BE49-F238E27FC236}">
                <a16:creationId xmlns:a16="http://schemas.microsoft.com/office/drawing/2014/main" id="{D80EC09A-B649-3469-6016-5532F894B940}"/>
              </a:ext>
            </a:extLst>
          </p:cNvPr>
          <p:cNvSpPr/>
          <p:nvPr/>
        </p:nvSpPr>
        <p:spPr>
          <a:xfrm rot="1277677">
            <a:off x="9026338" y="956618"/>
            <a:ext cx="1401405" cy="1359009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5CCE71A-7169-BDB7-0255-9C4F1FA59D73}"/>
              </a:ext>
            </a:extLst>
          </p:cNvPr>
          <p:cNvSpPr txBox="1"/>
          <p:nvPr/>
        </p:nvSpPr>
        <p:spPr>
          <a:xfrm>
            <a:off x="1292336" y="1919106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6D0A79C-4664-37F7-D57B-DBA8DCA2011B}"/>
              </a:ext>
            </a:extLst>
          </p:cNvPr>
          <p:cNvSpPr txBox="1"/>
          <p:nvPr/>
        </p:nvSpPr>
        <p:spPr>
          <a:xfrm>
            <a:off x="676438" y="2853776"/>
            <a:ext cx="50766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el sistema de control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 versiones 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más utilizado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 mundo.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C970A5C-3C46-A800-A7D8-621205D9DA19}"/>
              </a:ext>
            </a:extLst>
          </p:cNvPr>
          <p:cNvSpPr txBox="1"/>
          <p:nvPr/>
        </p:nvSpPr>
        <p:spPr>
          <a:xfrm>
            <a:off x="657388" y="3787226"/>
            <a:ext cx="507666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un proyecto de código abierto maduro y con un mantenimiento activo desarrollado originalmente por Linus Torvalds, el creador del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kernel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del sistema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operativo Linux.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85ABA121-D8DF-A9EF-A2B7-EAB7FA8722D0}"/>
              </a:ext>
            </a:extLst>
          </p:cNvPr>
          <p:cNvSpPr/>
          <p:nvPr/>
        </p:nvSpPr>
        <p:spPr>
          <a:xfrm rot="1277677">
            <a:off x="5945570" y="4103498"/>
            <a:ext cx="1951351" cy="1941391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pic>
        <p:nvPicPr>
          <p:cNvPr id="12" name="Imagen 11" descr="Un hombre con una camiseta negra&#10;&#10;Descripción generada automáticamente">
            <a:extLst>
              <a:ext uri="{FF2B5EF4-FFF2-40B4-BE49-F238E27FC236}">
                <a16:creationId xmlns:a16="http://schemas.microsoft.com/office/drawing/2014/main" id="{7A12A704-2B8E-E155-0DC2-97627D2072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261" b="96937" l="9389" r="92156">
                        <a14:foregroundMark x1="48734" y1="15168" x2="48487" y2="8300"/>
                        <a14:foregroundMark x1="46510" y1="6719" x2="55960" y2="6324"/>
                        <a14:foregroundMark x1="55960" y1="6324" x2="59852" y2="12846"/>
                        <a14:foregroundMark x1="49166" y1="3261" x2="49166" y2="3261"/>
                        <a14:foregroundMark x1="92217" y1="57411" x2="92217" y2="57411"/>
                        <a14:foregroundMark x1="9450" y1="58844" x2="9450" y2="58844"/>
                        <a14:foregroundMark x1="44287" y1="96937" x2="44287" y2="96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4456" y="251279"/>
            <a:ext cx="5284724" cy="6606721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D6786B18-3231-ECC9-8C58-0EDAB9C23046}"/>
              </a:ext>
            </a:extLst>
          </p:cNvPr>
          <p:cNvSpPr txBox="1"/>
          <p:nvPr/>
        </p:nvSpPr>
        <p:spPr>
          <a:xfrm>
            <a:off x="-5610062" y="2720426"/>
            <a:ext cx="507666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Características: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Arquitectura distribuida (es un sistema de control de versiones distribuido).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Utiliza repositorios Locales (mantiene un historial de todos los cambios hechos en un proyecto).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5122" name="Picture 2" descr="Logo Git PNG transparente - StickPNG">
            <a:extLst>
              <a:ext uri="{FF2B5EF4-FFF2-40B4-BE49-F238E27FC236}">
                <a16:creationId xmlns:a16="http://schemas.microsoft.com/office/drawing/2014/main" id="{1C3438C3-3F7B-5C42-525F-5B4B53FD76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00" y="2062231"/>
            <a:ext cx="567016" cy="567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upo 27">
            <a:extLst>
              <a:ext uri="{FF2B5EF4-FFF2-40B4-BE49-F238E27FC236}">
                <a16:creationId xmlns:a16="http://schemas.microsoft.com/office/drawing/2014/main" id="{C3749CAA-FD49-4BAC-F11A-F644731CCD70}"/>
              </a:ext>
            </a:extLst>
          </p:cNvPr>
          <p:cNvGrpSpPr/>
          <p:nvPr/>
        </p:nvGrpSpPr>
        <p:grpSpPr>
          <a:xfrm>
            <a:off x="6538959" y="-7289360"/>
            <a:ext cx="4122691" cy="6495610"/>
            <a:chOff x="6773909" y="658165"/>
            <a:chExt cx="3967115" cy="5958534"/>
          </a:xfrm>
        </p:grpSpPr>
        <p:pic>
          <p:nvPicPr>
            <p:cNvPr id="29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233B86C2-8A89-D664-748C-6068CA65DE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58209" y="5392784"/>
              <a:ext cx="1223915" cy="1223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10" descr="Computadora 3d - Iconos gratis de tecnología">
              <a:extLst>
                <a:ext uri="{FF2B5EF4-FFF2-40B4-BE49-F238E27FC236}">
                  <a16:creationId xmlns:a16="http://schemas.microsoft.com/office/drawing/2014/main" id="{5B669B25-DB4B-5949-8FB6-FD68E3638A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296270" y="658165"/>
              <a:ext cx="2400300" cy="2222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C964FE38-CBA2-1674-AD87-E965BE82B6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47309" y="3367750"/>
              <a:ext cx="1818049" cy="18180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30B39EC0-9B2C-9847-4019-F33A4431E1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3909" y="4757784"/>
              <a:ext cx="1223915" cy="1223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0D7C31B1-ED7D-0052-801E-F4DC51340C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17109" y="4808584"/>
              <a:ext cx="1223915" cy="1223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3645075A-5032-1890-0515-E1F2D7F8E9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478215" y="2806780"/>
              <a:ext cx="620721" cy="620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78379C04-6CA3-9A19-F91A-711722BC47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110687">
              <a:off x="7658208" y="4536017"/>
              <a:ext cx="620721" cy="620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9E97F086-F537-434F-D834-EF990E2E67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477168" y="5023758"/>
              <a:ext cx="462642" cy="4626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C840E694-2CD7-ACBD-EBAD-844D1F503E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7628145">
              <a:off x="9232823" y="4636789"/>
              <a:ext cx="620721" cy="620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Oval 5">
            <a:extLst>
              <a:ext uri="{FF2B5EF4-FFF2-40B4-BE49-F238E27FC236}">
                <a16:creationId xmlns:a16="http://schemas.microsoft.com/office/drawing/2014/main" id="{64E14522-61B7-13A4-C832-F0D618BF25C5}"/>
              </a:ext>
            </a:extLst>
          </p:cNvPr>
          <p:cNvSpPr/>
          <p:nvPr/>
        </p:nvSpPr>
        <p:spPr>
          <a:xfrm rot="1277677">
            <a:off x="10313694" y="2911695"/>
            <a:ext cx="1631147" cy="166779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93341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0493459">
            <a:off x="6515223" y="-1460559"/>
            <a:ext cx="10793699" cy="1049032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3" name="Oval 6">
            <a:extLst>
              <a:ext uri="{FF2B5EF4-FFF2-40B4-BE49-F238E27FC236}">
                <a16:creationId xmlns:a16="http://schemas.microsoft.com/office/drawing/2014/main" id="{D80EC09A-B649-3469-6016-5532F894B940}"/>
              </a:ext>
            </a:extLst>
          </p:cNvPr>
          <p:cNvSpPr/>
          <p:nvPr/>
        </p:nvSpPr>
        <p:spPr>
          <a:xfrm rot="1277677">
            <a:off x="5984685" y="2334568"/>
            <a:ext cx="1401405" cy="1359009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6D0A79C-4664-37F7-D57B-DBA8DCA2011B}"/>
              </a:ext>
            </a:extLst>
          </p:cNvPr>
          <p:cNvSpPr txBox="1"/>
          <p:nvPr/>
        </p:nvSpPr>
        <p:spPr>
          <a:xfrm>
            <a:off x="676438" y="8073476"/>
            <a:ext cx="50766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el sistema de control de versiones más utilizado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 mundo.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C970A5C-3C46-A800-A7D8-621205D9DA19}"/>
              </a:ext>
            </a:extLst>
          </p:cNvPr>
          <p:cNvSpPr txBox="1"/>
          <p:nvPr/>
        </p:nvSpPr>
        <p:spPr>
          <a:xfrm>
            <a:off x="657388" y="9006926"/>
            <a:ext cx="507666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un proyecto de código abierto maduro y con un mantenimiento activo desarrollado originalmente por Linus Torvalds, el creador del </a:t>
            </a:r>
            <a:r>
              <a:rPr lang="es-MX" sz="2000" dirty="0" err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kernel</a:t>
            </a: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del sistema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operativo Linux.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85ABA121-D8DF-A9EF-A2B7-EAB7FA8722D0}"/>
              </a:ext>
            </a:extLst>
          </p:cNvPr>
          <p:cNvSpPr/>
          <p:nvPr/>
        </p:nvSpPr>
        <p:spPr>
          <a:xfrm rot="1277677">
            <a:off x="7685070" y="4425354"/>
            <a:ext cx="1951351" cy="1941391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pic>
        <p:nvPicPr>
          <p:cNvPr id="12" name="Imagen 11" descr="Un hombre con una camiseta negra&#10;&#10;Descripción generada automáticamente">
            <a:extLst>
              <a:ext uri="{FF2B5EF4-FFF2-40B4-BE49-F238E27FC236}">
                <a16:creationId xmlns:a16="http://schemas.microsoft.com/office/drawing/2014/main" id="{7A12A704-2B8E-E155-0DC2-97627D2072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261" b="96937" l="9389" r="92156">
                        <a14:foregroundMark x1="48734" y1="15168" x2="48487" y2="8300"/>
                        <a14:foregroundMark x1="46510" y1="6719" x2="55960" y2="6324"/>
                        <a14:foregroundMark x1="55960" y1="6324" x2="59852" y2="12846"/>
                        <a14:foregroundMark x1="49166" y1="3261" x2="49166" y2="3261"/>
                        <a14:foregroundMark x1="92217" y1="57411" x2="92217" y2="57411"/>
                        <a14:foregroundMark x1="9450" y1="58844" x2="9450" y2="58844"/>
                        <a14:foregroundMark x1="44287" y1="96937" x2="44287" y2="96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806" y="30439179"/>
            <a:ext cx="5284724" cy="6606721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ACCF47A8-6FB5-404D-D0BE-CF0C474F739E}"/>
              </a:ext>
            </a:extLst>
          </p:cNvPr>
          <p:cNvSpPr txBox="1"/>
          <p:nvPr/>
        </p:nvSpPr>
        <p:spPr>
          <a:xfrm>
            <a:off x="714538" y="2891876"/>
            <a:ext cx="507666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Características: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Arquitectura distribuida (es un sistema de control de versiones distribuido).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Utiliza repositorios Locales (mantiene un historial de todos los cambios hechos en un proyecto).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E37360CB-DBC0-28E1-FDA7-BF0552FA86E6}"/>
              </a:ext>
            </a:extLst>
          </p:cNvPr>
          <p:cNvGrpSpPr/>
          <p:nvPr/>
        </p:nvGrpSpPr>
        <p:grpSpPr>
          <a:xfrm>
            <a:off x="6558009" y="235390"/>
            <a:ext cx="4122691" cy="6495610"/>
            <a:chOff x="6773909" y="658165"/>
            <a:chExt cx="3967115" cy="5958534"/>
          </a:xfrm>
        </p:grpSpPr>
        <p:pic>
          <p:nvPicPr>
            <p:cNvPr id="2056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388AE72B-A991-3EFA-F9B0-3905FB857E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58209" y="5392784"/>
              <a:ext cx="1223915" cy="1223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 descr="Computadora 3d - Iconos gratis de tecnología">
              <a:extLst>
                <a:ext uri="{FF2B5EF4-FFF2-40B4-BE49-F238E27FC236}">
                  <a16:creationId xmlns:a16="http://schemas.microsoft.com/office/drawing/2014/main" id="{CE286CE9-FCA5-FB6B-E661-6F0BB80FFD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296270" y="658165"/>
              <a:ext cx="2400300" cy="2222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2219D6E5-C5AA-D85D-0158-CC07C8CE7F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47309" y="3367750"/>
              <a:ext cx="1818049" cy="18180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9D0666F5-FF5D-983C-41CE-8540383ED3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3909" y="4757784"/>
              <a:ext cx="1223915" cy="1223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BAAE57E6-E55D-EF6F-DDA8-D58D3F3E16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17109" y="4808584"/>
              <a:ext cx="1223915" cy="1223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099807F9-8DB2-28FF-5A3F-3F1197FFB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478215" y="2806780"/>
              <a:ext cx="620721" cy="620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F8BAB2D3-2044-5584-4AEB-155ADC4B6B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110687">
              <a:off x="7658208" y="4536017"/>
              <a:ext cx="620721" cy="620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C2090277-6160-EAA4-5443-2E7EF72C76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477168" y="5023758"/>
              <a:ext cx="462642" cy="4626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7E2EF22D-4AA8-D6DE-A107-9E72360713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7628145">
              <a:off x="9232823" y="4636789"/>
              <a:ext cx="620721" cy="620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2" name="Imagen 31" descr="Una persona sentado en una silla&#10;&#10;Descripción generada automáticamente con confianza baja">
            <a:extLst>
              <a:ext uri="{FF2B5EF4-FFF2-40B4-BE49-F238E27FC236}">
                <a16:creationId xmlns:a16="http://schemas.microsoft.com/office/drawing/2014/main" id="{063F4939-8272-E7D6-BA29-209FAE5CBB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60455" y="7686125"/>
            <a:ext cx="4354577" cy="5500104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1EA0FE22-A988-662B-2EAC-ABFA4270F5C8}"/>
              </a:ext>
            </a:extLst>
          </p:cNvPr>
          <p:cNvSpPr txBox="1"/>
          <p:nvPr/>
        </p:nvSpPr>
        <p:spPr>
          <a:xfrm>
            <a:off x="1292336" y="1919106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</a:t>
            </a:r>
          </a:p>
        </p:txBody>
      </p:sp>
      <p:pic>
        <p:nvPicPr>
          <p:cNvPr id="36" name="Picture 2" descr="Logo Git PNG transparente - StickPNG">
            <a:extLst>
              <a:ext uri="{FF2B5EF4-FFF2-40B4-BE49-F238E27FC236}">
                <a16:creationId xmlns:a16="http://schemas.microsoft.com/office/drawing/2014/main" id="{B204814E-01B4-7AED-2D69-A944EE47B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00" y="2062231"/>
            <a:ext cx="567016" cy="567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Oval 5">
            <a:extLst>
              <a:ext uri="{FF2B5EF4-FFF2-40B4-BE49-F238E27FC236}">
                <a16:creationId xmlns:a16="http://schemas.microsoft.com/office/drawing/2014/main" id="{111702B3-2517-019A-2CC0-5272C4ECF354}"/>
              </a:ext>
            </a:extLst>
          </p:cNvPr>
          <p:cNvSpPr/>
          <p:nvPr/>
        </p:nvSpPr>
        <p:spPr>
          <a:xfrm rot="1277677">
            <a:off x="9542332" y="1220778"/>
            <a:ext cx="1631147" cy="166779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CA5B244-9C7D-5AEE-670E-3B89A500BB98}"/>
              </a:ext>
            </a:extLst>
          </p:cNvPr>
          <p:cNvSpPr txBox="1"/>
          <p:nvPr/>
        </p:nvSpPr>
        <p:spPr>
          <a:xfrm>
            <a:off x="-5785985" y="3312503"/>
            <a:ext cx="507666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Ventajas: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Tiene funcionalidad, rendimiento, seguridad y flexibilidad.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un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estándar.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C6053E3-6294-0FC2-2DF1-F147AA621673}"/>
              </a:ext>
            </a:extLst>
          </p:cNvPr>
          <p:cNvSpPr txBox="1"/>
          <p:nvPr/>
        </p:nvSpPr>
        <p:spPr>
          <a:xfrm>
            <a:off x="-5778503" y="4867570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104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0493459">
            <a:off x="6515223" y="-1460559"/>
            <a:ext cx="10793699" cy="1049032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3" name="Oval 6">
            <a:extLst>
              <a:ext uri="{FF2B5EF4-FFF2-40B4-BE49-F238E27FC236}">
                <a16:creationId xmlns:a16="http://schemas.microsoft.com/office/drawing/2014/main" id="{D80EC09A-B649-3469-6016-5532F894B940}"/>
              </a:ext>
            </a:extLst>
          </p:cNvPr>
          <p:cNvSpPr/>
          <p:nvPr/>
        </p:nvSpPr>
        <p:spPr>
          <a:xfrm rot="1277677">
            <a:off x="5955657" y="4700399"/>
            <a:ext cx="1401405" cy="1359009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85ABA121-D8DF-A9EF-A2B7-EAB7FA8722D0}"/>
              </a:ext>
            </a:extLst>
          </p:cNvPr>
          <p:cNvSpPr/>
          <p:nvPr/>
        </p:nvSpPr>
        <p:spPr>
          <a:xfrm rot="1277677">
            <a:off x="9659014" y="3090036"/>
            <a:ext cx="1951351" cy="1941391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CCF47A8-6FB5-404D-D0BE-CF0C474F739E}"/>
              </a:ext>
            </a:extLst>
          </p:cNvPr>
          <p:cNvSpPr txBox="1"/>
          <p:nvPr/>
        </p:nvSpPr>
        <p:spPr>
          <a:xfrm>
            <a:off x="816137" y="7122941"/>
            <a:ext cx="507666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Características: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Arquitectura distribuida (es un sistema de control de versiones distribuido).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Utiliza repositorios Locales (mantiene un historial de todos los cambios hechos en un proyecto).</a:t>
            </a: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AB7196D-4539-713C-7901-5538B9AC2CC9}"/>
              </a:ext>
            </a:extLst>
          </p:cNvPr>
          <p:cNvSpPr txBox="1"/>
          <p:nvPr/>
        </p:nvSpPr>
        <p:spPr>
          <a:xfrm>
            <a:off x="1226987" y="2909032"/>
            <a:ext cx="507666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Ventajas: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Tiene funcionalidad, rendimiento, seguridad y flexibilidad.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un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estándar.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1234469" y="4464099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4" name="Imagen 13" descr="Una persona sentado en una silla&#10;&#10;Descripción generada automáticamente con confianza baja">
            <a:extLst>
              <a:ext uri="{FF2B5EF4-FFF2-40B4-BE49-F238E27FC236}">
                <a16:creationId xmlns:a16="http://schemas.microsoft.com/office/drawing/2014/main" id="{0F971E6A-2BB0-FA61-E9D4-E69CCE8CE7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73370" y="1125668"/>
            <a:ext cx="4354577" cy="5500104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173FDF8C-DAF3-5F5D-3F16-4141D72BDF18}"/>
              </a:ext>
            </a:extLst>
          </p:cNvPr>
          <p:cNvSpPr txBox="1"/>
          <p:nvPr/>
        </p:nvSpPr>
        <p:spPr>
          <a:xfrm>
            <a:off x="1292336" y="1919106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</a:t>
            </a:r>
          </a:p>
        </p:txBody>
      </p:sp>
      <p:pic>
        <p:nvPicPr>
          <p:cNvPr id="22" name="Picture 2" descr="Logo Git PNG transparente - StickPNG">
            <a:extLst>
              <a:ext uri="{FF2B5EF4-FFF2-40B4-BE49-F238E27FC236}">
                <a16:creationId xmlns:a16="http://schemas.microsoft.com/office/drawing/2014/main" id="{6703ADD2-A6A9-94DF-B632-9E8F47622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00" y="2062231"/>
            <a:ext cx="567016" cy="567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0F7C2709-583D-5A1C-A008-C698ADE6ED6B}"/>
              </a:ext>
            </a:extLst>
          </p:cNvPr>
          <p:cNvSpPr txBox="1"/>
          <p:nvPr/>
        </p:nvSpPr>
        <p:spPr>
          <a:xfrm>
            <a:off x="20344540" y="1575051"/>
            <a:ext cx="4635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</a:t>
            </a:r>
          </a:p>
        </p:txBody>
      </p:sp>
      <p:pic>
        <p:nvPicPr>
          <p:cNvPr id="31" name="Imagen 30" descr="Icono&#10;&#10;Descripción generada automáticamente">
            <a:extLst>
              <a:ext uri="{FF2B5EF4-FFF2-40B4-BE49-F238E27FC236}">
                <a16:creationId xmlns:a16="http://schemas.microsoft.com/office/drawing/2014/main" id="{5841F801-1FC5-C84C-4145-56C58C91F4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8350" y="1688737"/>
            <a:ext cx="574403" cy="574403"/>
          </a:xfrm>
          <a:prstGeom prst="rect">
            <a:avLst/>
          </a:prstGeom>
        </p:spPr>
      </p:pic>
      <p:grpSp>
        <p:nvGrpSpPr>
          <p:cNvPr id="33" name="Grupo 32">
            <a:extLst>
              <a:ext uri="{FF2B5EF4-FFF2-40B4-BE49-F238E27FC236}">
                <a16:creationId xmlns:a16="http://schemas.microsoft.com/office/drawing/2014/main" id="{E02A5CF8-6912-07D9-E606-DF2ED9F087C1}"/>
              </a:ext>
            </a:extLst>
          </p:cNvPr>
          <p:cNvGrpSpPr/>
          <p:nvPr/>
        </p:nvGrpSpPr>
        <p:grpSpPr>
          <a:xfrm>
            <a:off x="830826" y="8002844"/>
            <a:ext cx="2305050" cy="2305050"/>
            <a:chOff x="1981200" y="628650"/>
            <a:chExt cx="2305050" cy="2305050"/>
          </a:xfrm>
        </p:grpSpPr>
        <p:pic>
          <p:nvPicPr>
            <p:cNvPr id="34" name="Picture 4" descr="Computadora 3d png | Archivo PSD Premium">
              <a:extLst>
                <a:ext uri="{FF2B5EF4-FFF2-40B4-BE49-F238E27FC236}">
                  <a16:creationId xmlns:a16="http://schemas.microsoft.com/office/drawing/2014/main" id="{972645DE-F688-0F92-B66E-F6C7A8BA0B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1200" y="6286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Imagen 34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CDA0DA1F-8012-64E7-3A1C-3C2477F78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1300" y="1257300"/>
              <a:ext cx="705460" cy="705460"/>
            </a:xfrm>
            <a:prstGeom prst="rect">
              <a:avLst/>
            </a:prstGeom>
          </p:spPr>
        </p:pic>
      </p:grpSp>
      <p:grpSp>
        <p:nvGrpSpPr>
          <p:cNvPr id="36" name="Grupo 35">
            <a:extLst>
              <a:ext uri="{FF2B5EF4-FFF2-40B4-BE49-F238E27FC236}">
                <a16:creationId xmlns:a16="http://schemas.microsoft.com/office/drawing/2014/main" id="{280789B1-CF69-B72D-6EA7-04B1DCE96119}"/>
              </a:ext>
            </a:extLst>
          </p:cNvPr>
          <p:cNvGrpSpPr/>
          <p:nvPr/>
        </p:nvGrpSpPr>
        <p:grpSpPr>
          <a:xfrm>
            <a:off x="792726" y="21033044"/>
            <a:ext cx="2305050" cy="2305050"/>
            <a:chOff x="1943100" y="2482850"/>
            <a:chExt cx="2305050" cy="2305050"/>
          </a:xfrm>
        </p:grpSpPr>
        <p:pic>
          <p:nvPicPr>
            <p:cNvPr id="37" name="Picture 4" descr="Computadora 3d png | Archivo PSD Premium">
              <a:extLst>
                <a:ext uri="{FF2B5EF4-FFF2-40B4-BE49-F238E27FC236}">
                  <a16:creationId xmlns:a16="http://schemas.microsoft.com/office/drawing/2014/main" id="{F6C164C4-F7A8-D410-1A79-D3FCB12EF3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3100" y="24828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Imagen 37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9810A48C-C629-1A84-2550-D664AB09B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3111500"/>
              <a:ext cx="705460" cy="705460"/>
            </a:xfrm>
            <a:prstGeom prst="rect">
              <a:avLst/>
            </a:prstGeom>
          </p:spPr>
        </p:pic>
      </p:grpSp>
      <p:grpSp>
        <p:nvGrpSpPr>
          <p:cNvPr id="39" name="Grupo 38">
            <a:extLst>
              <a:ext uri="{FF2B5EF4-FFF2-40B4-BE49-F238E27FC236}">
                <a16:creationId xmlns:a16="http://schemas.microsoft.com/office/drawing/2014/main" id="{BA114EF3-2954-281A-D144-B819AFF4BCF0}"/>
              </a:ext>
            </a:extLst>
          </p:cNvPr>
          <p:cNvGrpSpPr/>
          <p:nvPr/>
        </p:nvGrpSpPr>
        <p:grpSpPr>
          <a:xfrm>
            <a:off x="995926" y="34545844"/>
            <a:ext cx="2305050" cy="2305050"/>
            <a:chOff x="1943100" y="4413250"/>
            <a:chExt cx="2305050" cy="2305050"/>
          </a:xfrm>
        </p:grpSpPr>
        <p:pic>
          <p:nvPicPr>
            <p:cNvPr id="40" name="Picture 4" descr="Computadora 3d png | Archivo PSD Premium">
              <a:extLst>
                <a:ext uri="{FF2B5EF4-FFF2-40B4-BE49-F238E27FC236}">
                  <a16:creationId xmlns:a16="http://schemas.microsoft.com/office/drawing/2014/main" id="{5F0EC7C9-C183-8DB6-EEDF-196306DEF6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3100" y="44132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Imagen 40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9B7AE62D-21EC-013D-E52A-8F9CB77F0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5041900"/>
              <a:ext cx="705460" cy="705460"/>
            </a:xfrm>
            <a:prstGeom prst="rect">
              <a:avLst/>
            </a:prstGeom>
          </p:spPr>
        </p:pic>
      </p:grpSp>
      <p:pic>
        <p:nvPicPr>
          <p:cNvPr id="2053" name="Imagen 2052">
            <a:extLst>
              <a:ext uri="{FF2B5EF4-FFF2-40B4-BE49-F238E27FC236}">
                <a16:creationId xmlns:a16="http://schemas.microsoft.com/office/drawing/2014/main" id="{E9DDB65E-009F-856E-FA6D-64DD7934226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09"/>
          <a:stretch/>
        </p:blipFill>
        <p:spPr>
          <a:xfrm>
            <a:off x="-2950936" y="3002330"/>
            <a:ext cx="1498965" cy="1786789"/>
          </a:xfrm>
          <a:prstGeom prst="rect">
            <a:avLst/>
          </a:prstGeom>
        </p:spPr>
      </p:pic>
      <p:grpSp>
        <p:nvGrpSpPr>
          <p:cNvPr id="2054" name="Grupo 2053">
            <a:extLst>
              <a:ext uri="{FF2B5EF4-FFF2-40B4-BE49-F238E27FC236}">
                <a16:creationId xmlns:a16="http://schemas.microsoft.com/office/drawing/2014/main" id="{622697D8-0412-403A-015C-3EBCED983A03}"/>
              </a:ext>
            </a:extLst>
          </p:cNvPr>
          <p:cNvGrpSpPr/>
          <p:nvPr/>
        </p:nvGrpSpPr>
        <p:grpSpPr>
          <a:xfrm>
            <a:off x="-1032871" y="2346325"/>
            <a:ext cx="482235" cy="3784600"/>
            <a:chOff x="1498965" y="1781175"/>
            <a:chExt cx="482235" cy="3784600"/>
          </a:xfrm>
        </p:grpSpPr>
        <p:cxnSp>
          <p:nvCxnSpPr>
            <p:cNvPr id="2055" name="Conector recto de flecha 2054">
              <a:extLst>
                <a:ext uri="{FF2B5EF4-FFF2-40B4-BE49-F238E27FC236}">
                  <a16:creationId xmlns:a16="http://schemas.microsoft.com/office/drawing/2014/main" id="{4E854C04-A7A7-3748-622E-6FA824FB017D}"/>
                </a:ext>
              </a:extLst>
            </p:cNvPr>
            <p:cNvCxnSpPr>
              <a:cxnSpLocks/>
            </p:cNvCxnSpPr>
            <p:nvPr/>
          </p:nvCxnSpPr>
          <p:spPr>
            <a:xfrm>
              <a:off x="1498965" y="3635375"/>
              <a:ext cx="444135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7" name="Conector recto 2056">
              <a:extLst>
                <a:ext uri="{FF2B5EF4-FFF2-40B4-BE49-F238E27FC236}">
                  <a16:creationId xmlns:a16="http://schemas.microsoft.com/office/drawing/2014/main" id="{089BC0D0-AC80-7C15-3F48-1FD9BD5DAFC1}"/>
                </a:ext>
              </a:extLst>
            </p:cNvPr>
            <p:cNvCxnSpPr>
              <a:cxnSpLocks/>
            </p:cNvCxnSpPr>
            <p:nvPr/>
          </p:nvCxnSpPr>
          <p:spPr>
            <a:xfrm>
              <a:off x="1701437" y="1795463"/>
              <a:ext cx="0" cy="376809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9" name="Conector recto de flecha 2058">
              <a:extLst>
                <a:ext uri="{FF2B5EF4-FFF2-40B4-BE49-F238E27FC236}">
                  <a16:creationId xmlns:a16="http://schemas.microsoft.com/office/drawing/2014/main" id="{488855AB-7F68-EFFE-2847-F141C2C16A00}"/>
                </a:ext>
              </a:extLst>
            </p:cNvPr>
            <p:cNvCxnSpPr>
              <a:cxnSpLocks/>
            </p:cNvCxnSpPr>
            <p:nvPr/>
          </p:nvCxnSpPr>
          <p:spPr>
            <a:xfrm>
              <a:off x="1689100" y="5565775"/>
              <a:ext cx="25400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1" name="Conector recto de flecha 2060">
              <a:extLst>
                <a:ext uri="{FF2B5EF4-FFF2-40B4-BE49-F238E27FC236}">
                  <a16:creationId xmlns:a16="http://schemas.microsoft.com/office/drawing/2014/main" id="{BCF789A8-A503-DD37-CD9D-F797AD7B4FE3}"/>
                </a:ext>
              </a:extLst>
            </p:cNvPr>
            <p:cNvCxnSpPr>
              <a:cxnSpLocks/>
            </p:cNvCxnSpPr>
            <p:nvPr/>
          </p:nvCxnSpPr>
          <p:spPr>
            <a:xfrm>
              <a:off x="1682750" y="1781175"/>
              <a:ext cx="29845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63" name="Grupo 2062">
            <a:extLst>
              <a:ext uri="{FF2B5EF4-FFF2-40B4-BE49-F238E27FC236}">
                <a16:creationId xmlns:a16="http://schemas.microsoft.com/office/drawing/2014/main" id="{CD63A2C1-5694-3E23-4088-87A254C86A27}"/>
              </a:ext>
            </a:extLst>
          </p:cNvPr>
          <p:cNvGrpSpPr/>
          <p:nvPr/>
        </p:nvGrpSpPr>
        <p:grpSpPr>
          <a:xfrm>
            <a:off x="17530809" y="362390"/>
            <a:ext cx="4122691" cy="6495610"/>
            <a:chOff x="6773909" y="658165"/>
            <a:chExt cx="3967115" cy="5958534"/>
          </a:xfrm>
        </p:grpSpPr>
        <p:pic>
          <p:nvPicPr>
            <p:cNvPr id="2064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761F8767-8BA2-9D1E-A0BE-A82C7850E5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58209" y="5392784"/>
              <a:ext cx="1223915" cy="1223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5" name="Picture 10" descr="Computadora 3d - Iconos gratis de tecnología">
              <a:extLst>
                <a:ext uri="{FF2B5EF4-FFF2-40B4-BE49-F238E27FC236}">
                  <a16:creationId xmlns:a16="http://schemas.microsoft.com/office/drawing/2014/main" id="{1F7F19D2-A3EA-ECE8-A0A4-8214006BC9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296270" y="658165"/>
              <a:ext cx="2400300" cy="2222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6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B3BDBF89-AC81-6B49-0FA9-B1A409DBAC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47309" y="3367750"/>
              <a:ext cx="1818049" cy="18180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7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E425ABEF-92F7-9D36-8C00-6F67AE64CB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3909" y="4757784"/>
              <a:ext cx="1223915" cy="1223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8" name="Picture 8" descr="Server 3D Illustration download in PNG, OBJ or Blend format">
              <a:extLst>
                <a:ext uri="{FF2B5EF4-FFF2-40B4-BE49-F238E27FC236}">
                  <a16:creationId xmlns:a16="http://schemas.microsoft.com/office/drawing/2014/main" id="{CEEA2D24-CD2E-92F5-A4AC-A585D934C8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17109" y="4808584"/>
              <a:ext cx="1223915" cy="1223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9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04AAACB6-20A3-96BC-4C85-3FAFF24684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478215" y="2806780"/>
              <a:ext cx="620721" cy="620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70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93BCFE92-12A4-0B1D-3953-43D8987CAE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110687">
              <a:off x="7658208" y="4536017"/>
              <a:ext cx="620721" cy="620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71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8C24ED33-5691-E290-2FE0-5189877445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477168" y="5023758"/>
              <a:ext cx="462642" cy="4626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72" name="Picture 12" descr="123.500+ Flecha 3d Fotografías de stock, fotos e imágenes libres de  derechos - iStock">
              <a:extLst>
                <a:ext uri="{FF2B5EF4-FFF2-40B4-BE49-F238E27FC236}">
                  <a16:creationId xmlns:a16="http://schemas.microsoft.com/office/drawing/2014/main" id="{B790C6FB-E517-6CA7-5DC1-3687C62C24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7628145">
              <a:off x="9232823" y="4636789"/>
              <a:ext cx="620721" cy="620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Oval 5">
            <a:extLst>
              <a:ext uri="{FF2B5EF4-FFF2-40B4-BE49-F238E27FC236}">
                <a16:creationId xmlns:a16="http://schemas.microsoft.com/office/drawing/2014/main" id="{111702B3-2517-019A-2CC0-5272C4ECF354}"/>
              </a:ext>
            </a:extLst>
          </p:cNvPr>
          <p:cNvSpPr/>
          <p:nvPr/>
        </p:nvSpPr>
        <p:spPr>
          <a:xfrm rot="1277677">
            <a:off x="6624959" y="538609"/>
            <a:ext cx="1631147" cy="166779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40FA1E3-88CC-4D94-BE28-0742F285849C}"/>
              </a:ext>
            </a:extLst>
          </p:cNvPr>
          <p:cNvSpPr txBox="1"/>
          <p:nvPr/>
        </p:nvSpPr>
        <p:spPr>
          <a:xfrm>
            <a:off x="20431033" y="2842436"/>
            <a:ext cx="50766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GitHub es un servicio basado en la nube que aloja un Sistema de Control de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Versiones Git.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Puedes ver proyectos de otras personas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evaluarlos y reportar problemas.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Permite la colaboración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entre desarrolladores.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139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0140060">
            <a:off x="-5396850" y="-1745081"/>
            <a:ext cx="10793699" cy="1049032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3" name="Oval 6">
            <a:extLst>
              <a:ext uri="{FF2B5EF4-FFF2-40B4-BE49-F238E27FC236}">
                <a16:creationId xmlns:a16="http://schemas.microsoft.com/office/drawing/2014/main" id="{D80EC09A-B649-3469-6016-5532F894B940}"/>
              </a:ext>
            </a:extLst>
          </p:cNvPr>
          <p:cNvSpPr/>
          <p:nvPr/>
        </p:nvSpPr>
        <p:spPr>
          <a:xfrm rot="1277677">
            <a:off x="-372570" y="2867097"/>
            <a:ext cx="1401405" cy="1359009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5CCE71A-7169-BDB7-0255-9C4F1FA59D73}"/>
              </a:ext>
            </a:extLst>
          </p:cNvPr>
          <p:cNvSpPr txBox="1"/>
          <p:nvPr/>
        </p:nvSpPr>
        <p:spPr>
          <a:xfrm>
            <a:off x="-7275256" y="1663909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</a:t>
            </a:r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85ABA121-D8DF-A9EF-A2B7-EAB7FA8722D0}"/>
              </a:ext>
            </a:extLst>
          </p:cNvPr>
          <p:cNvSpPr/>
          <p:nvPr/>
        </p:nvSpPr>
        <p:spPr>
          <a:xfrm rot="1277677">
            <a:off x="2528785" y="4247553"/>
            <a:ext cx="1951351" cy="1941391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pic>
        <p:nvPicPr>
          <p:cNvPr id="14" name="Imagen 13" descr="Una persona sentado en una silla&#10;&#10;Descripción generada automáticamente con confianza baja">
            <a:extLst>
              <a:ext uri="{FF2B5EF4-FFF2-40B4-BE49-F238E27FC236}">
                <a16:creationId xmlns:a16="http://schemas.microsoft.com/office/drawing/2014/main" id="{0F971E6A-2BB0-FA61-E9D4-E69CCE8CE7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2920" y="-6722932"/>
            <a:ext cx="4354577" cy="5500104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E082B1A-E388-03EB-D5F0-8FE9EBE1D51C}"/>
              </a:ext>
            </a:extLst>
          </p:cNvPr>
          <p:cNvSpPr txBox="1"/>
          <p:nvPr/>
        </p:nvSpPr>
        <p:spPr>
          <a:xfrm>
            <a:off x="5999890" y="1079751"/>
            <a:ext cx="4635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6C077E4-BF95-CFA0-9E62-84FC8C5311AD}"/>
              </a:ext>
            </a:extLst>
          </p:cNvPr>
          <p:cNvSpPr txBox="1"/>
          <p:nvPr/>
        </p:nvSpPr>
        <p:spPr>
          <a:xfrm>
            <a:off x="-241496" y="-3419810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</a:t>
            </a:r>
          </a:p>
        </p:txBody>
      </p:sp>
      <p:pic>
        <p:nvPicPr>
          <p:cNvPr id="12" name="Picture 2" descr="Logo Git PNG transparente - StickPNG">
            <a:extLst>
              <a:ext uri="{FF2B5EF4-FFF2-40B4-BE49-F238E27FC236}">
                <a16:creationId xmlns:a16="http://schemas.microsoft.com/office/drawing/2014/main" id="{1C937D31-8B97-11D8-2BCA-9C7429FD7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7332" y="-3276685"/>
            <a:ext cx="567016" cy="567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C3E5664B-C69E-BA09-2754-D641E08333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700" y="1193437"/>
            <a:ext cx="574403" cy="574403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298B2796-75F5-3771-70DA-372A38041CBF}"/>
              </a:ext>
            </a:extLst>
          </p:cNvPr>
          <p:cNvSpPr txBox="1"/>
          <p:nvPr/>
        </p:nvSpPr>
        <p:spPr>
          <a:xfrm>
            <a:off x="6047204" y="2291854"/>
            <a:ext cx="50766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GitHub es un servicio basado en la nube que aloja un Sistema de Control de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Versiones Git.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Puedes ver proyectos de otras personas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evaluarlos y reportar problemas.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Permite la colaboración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entre desarrolladores.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063" name="Grupo 2062">
            <a:extLst>
              <a:ext uri="{FF2B5EF4-FFF2-40B4-BE49-F238E27FC236}">
                <a16:creationId xmlns:a16="http://schemas.microsoft.com/office/drawing/2014/main" id="{CA23ABFE-58D5-EA48-7413-1AA8848E01AA}"/>
              </a:ext>
            </a:extLst>
          </p:cNvPr>
          <p:cNvGrpSpPr/>
          <p:nvPr/>
        </p:nvGrpSpPr>
        <p:grpSpPr>
          <a:xfrm>
            <a:off x="1981200" y="628650"/>
            <a:ext cx="2305050" cy="2305050"/>
            <a:chOff x="1981200" y="628650"/>
            <a:chExt cx="2305050" cy="2305050"/>
          </a:xfrm>
        </p:grpSpPr>
        <p:pic>
          <p:nvPicPr>
            <p:cNvPr id="6148" name="Picture 4" descr="Computadora 3d png | Archivo PSD Premium">
              <a:extLst>
                <a:ext uri="{FF2B5EF4-FFF2-40B4-BE49-F238E27FC236}">
                  <a16:creationId xmlns:a16="http://schemas.microsoft.com/office/drawing/2014/main" id="{7ECC578D-F51D-24F0-B1A2-7D40D57BAF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1200" y="6286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Imagen 23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24481566-D00C-1998-2803-0A807CA91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1300" y="1257300"/>
              <a:ext cx="705460" cy="705460"/>
            </a:xfrm>
            <a:prstGeom prst="rect">
              <a:avLst/>
            </a:prstGeom>
          </p:spPr>
        </p:pic>
      </p:grpSp>
      <p:grpSp>
        <p:nvGrpSpPr>
          <p:cNvPr id="2062" name="Grupo 2061">
            <a:extLst>
              <a:ext uri="{FF2B5EF4-FFF2-40B4-BE49-F238E27FC236}">
                <a16:creationId xmlns:a16="http://schemas.microsoft.com/office/drawing/2014/main" id="{E6978074-6029-97A8-89F5-814DF4C503B8}"/>
              </a:ext>
            </a:extLst>
          </p:cNvPr>
          <p:cNvGrpSpPr/>
          <p:nvPr/>
        </p:nvGrpSpPr>
        <p:grpSpPr>
          <a:xfrm>
            <a:off x="1943100" y="2482850"/>
            <a:ext cx="2305050" cy="2305050"/>
            <a:chOff x="1943100" y="2482850"/>
            <a:chExt cx="2305050" cy="2305050"/>
          </a:xfrm>
        </p:grpSpPr>
        <p:pic>
          <p:nvPicPr>
            <p:cNvPr id="30" name="Picture 4" descr="Computadora 3d png | Archivo PSD Premium">
              <a:extLst>
                <a:ext uri="{FF2B5EF4-FFF2-40B4-BE49-F238E27FC236}">
                  <a16:creationId xmlns:a16="http://schemas.microsoft.com/office/drawing/2014/main" id="{9E9B3DF8-21DB-9A37-4C52-B508E48253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3100" y="24828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Imagen 30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22FE6295-9C52-0960-4DA8-9EE3F99D7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3111500"/>
              <a:ext cx="705460" cy="705460"/>
            </a:xfrm>
            <a:prstGeom prst="rect">
              <a:avLst/>
            </a:prstGeom>
          </p:spPr>
        </p:pic>
      </p:grpSp>
      <p:grpSp>
        <p:nvGrpSpPr>
          <p:cNvPr id="2061" name="Grupo 2060">
            <a:extLst>
              <a:ext uri="{FF2B5EF4-FFF2-40B4-BE49-F238E27FC236}">
                <a16:creationId xmlns:a16="http://schemas.microsoft.com/office/drawing/2014/main" id="{A18B9AA0-3912-F223-5ECD-E8182D16CA10}"/>
              </a:ext>
            </a:extLst>
          </p:cNvPr>
          <p:cNvGrpSpPr/>
          <p:nvPr/>
        </p:nvGrpSpPr>
        <p:grpSpPr>
          <a:xfrm>
            <a:off x="1943100" y="4413250"/>
            <a:ext cx="2305050" cy="2305050"/>
            <a:chOff x="1943100" y="4413250"/>
            <a:chExt cx="2305050" cy="2305050"/>
          </a:xfrm>
        </p:grpSpPr>
        <p:pic>
          <p:nvPicPr>
            <p:cNvPr id="32" name="Picture 4" descr="Computadora 3d png | Archivo PSD Premium">
              <a:extLst>
                <a:ext uri="{FF2B5EF4-FFF2-40B4-BE49-F238E27FC236}">
                  <a16:creationId xmlns:a16="http://schemas.microsoft.com/office/drawing/2014/main" id="{AAB4B6B0-AB64-E9DD-3285-99719A298D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3100" y="44132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Imagen 32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8A48736B-5189-6479-E253-F2D5DCABBB1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5041900"/>
              <a:ext cx="705460" cy="705460"/>
            </a:xfrm>
            <a:prstGeom prst="rect">
              <a:avLst/>
            </a:prstGeom>
          </p:spPr>
        </p:pic>
      </p:grpSp>
      <p:grpSp>
        <p:nvGrpSpPr>
          <p:cNvPr id="2064" name="Grupo 2063">
            <a:extLst>
              <a:ext uri="{FF2B5EF4-FFF2-40B4-BE49-F238E27FC236}">
                <a16:creationId xmlns:a16="http://schemas.microsoft.com/office/drawing/2014/main" id="{020A9CFA-4FBC-EE9C-D3EA-668F2F03E0B7}"/>
              </a:ext>
            </a:extLst>
          </p:cNvPr>
          <p:cNvGrpSpPr/>
          <p:nvPr/>
        </p:nvGrpSpPr>
        <p:grpSpPr>
          <a:xfrm>
            <a:off x="1615079" y="1679575"/>
            <a:ext cx="482235" cy="3784600"/>
            <a:chOff x="1498965" y="1781175"/>
            <a:chExt cx="482235" cy="3784600"/>
          </a:xfrm>
        </p:grpSpPr>
        <p:cxnSp>
          <p:nvCxnSpPr>
            <p:cNvPr id="50" name="Conector recto de flecha 49">
              <a:extLst>
                <a:ext uri="{FF2B5EF4-FFF2-40B4-BE49-F238E27FC236}">
                  <a16:creationId xmlns:a16="http://schemas.microsoft.com/office/drawing/2014/main" id="{163EF364-58EF-4E99-D307-F765F2D2A64B}"/>
                </a:ext>
              </a:extLst>
            </p:cNvPr>
            <p:cNvCxnSpPr>
              <a:cxnSpLocks/>
              <a:endCxn id="30" idx="1"/>
            </p:cNvCxnSpPr>
            <p:nvPr/>
          </p:nvCxnSpPr>
          <p:spPr>
            <a:xfrm>
              <a:off x="1498965" y="3635375"/>
              <a:ext cx="444135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cto 56">
              <a:extLst>
                <a:ext uri="{FF2B5EF4-FFF2-40B4-BE49-F238E27FC236}">
                  <a16:creationId xmlns:a16="http://schemas.microsoft.com/office/drawing/2014/main" id="{A42E82E4-D884-02F8-F38C-34D94FFDF723}"/>
                </a:ext>
              </a:extLst>
            </p:cNvPr>
            <p:cNvCxnSpPr>
              <a:cxnSpLocks/>
            </p:cNvCxnSpPr>
            <p:nvPr/>
          </p:nvCxnSpPr>
          <p:spPr>
            <a:xfrm>
              <a:off x="1701437" y="1795463"/>
              <a:ext cx="0" cy="376809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cto de flecha 58">
              <a:extLst>
                <a:ext uri="{FF2B5EF4-FFF2-40B4-BE49-F238E27FC236}">
                  <a16:creationId xmlns:a16="http://schemas.microsoft.com/office/drawing/2014/main" id="{B5022078-963C-D5A9-C213-5C0A4A1608D7}"/>
                </a:ext>
              </a:extLst>
            </p:cNvPr>
            <p:cNvCxnSpPr>
              <a:cxnSpLocks/>
              <a:endCxn id="32" idx="1"/>
            </p:cNvCxnSpPr>
            <p:nvPr/>
          </p:nvCxnSpPr>
          <p:spPr>
            <a:xfrm>
              <a:off x="1689100" y="5565775"/>
              <a:ext cx="25400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cto de flecha 62">
              <a:extLst>
                <a:ext uri="{FF2B5EF4-FFF2-40B4-BE49-F238E27FC236}">
                  <a16:creationId xmlns:a16="http://schemas.microsoft.com/office/drawing/2014/main" id="{51221544-6F43-12FD-F45F-302879C91C90}"/>
                </a:ext>
              </a:extLst>
            </p:cNvPr>
            <p:cNvCxnSpPr>
              <a:cxnSpLocks/>
              <a:endCxn id="6148" idx="1"/>
            </p:cNvCxnSpPr>
            <p:nvPr/>
          </p:nvCxnSpPr>
          <p:spPr>
            <a:xfrm>
              <a:off x="1682750" y="1781175"/>
              <a:ext cx="29845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Oval 5">
            <a:extLst>
              <a:ext uri="{FF2B5EF4-FFF2-40B4-BE49-F238E27FC236}">
                <a16:creationId xmlns:a16="http://schemas.microsoft.com/office/drawing/2014/main" id="{111702B3-2517-019A-2CC0-5272C4ECF354}"/>
              </a:ext>
            </a:extLst>
          </p:cNvPr>
          <p:cNvSpPr/>
          <p:nvPr/>
        </p:nvSpPr>
        <p:spPr>
          <a:xfrm rot="1277677">
            <a:off x="3489697" y="448888"/>
            <a:ext cx="1631147" cy="166779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pic>
        <p:nvPicPr>
          <p:cNvPr id="2066" name="Imagen 2065">
            <a:extLst>
              <a:ext uri="{FF2B5EF4-FFF2-40B4-BE49-F238E27FC236}">
                <a16:creationId xmlns:a16="http://schemas.microsoft.com/office/drawing/2014/main" id="{1AE202C2-B98A-59B5-15EC-580815A9E32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09"/>
          <a:stretch/>
        </p:blipFill>
        <p:spPr>
          <a:xfrm>
            <a:off x="116114" y="2640380"/>
            <a:ext cx="1498965" cy="1786789"/>
          </a:xfrm>
          <a:prstGeom prst="rect">
            <a:avLst/>
          </a:prstGeom>
        </p:spPr>
      </p:pic>
      <p:pic>
        <p:nvPicPr>
          <p:cNvPr id="2068" name="Imagen 2067" descr="Una persona sosteniendo una laptop&#10;&#10;Descripción generada automáticamente con confianza media">
            <a:extLst>
              <a:ext uri="{FF2B5EF4-FFF2-40B4-BE49-F238E27FC236}">
                <a16:creationId xmlns:a16="http://schemas.microsoft.com/office/drawing/2014/main" id="{D99EFBAF-0E57-AB17-88F9-C2D85190ACD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48" y="-5109030"/>
            <a:ext cx="3409098" cy="4891315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C9772056-3CF3-A9CB-D120-1C0373266C3F}"/>
              </a:ext>
            </a:extLst>
          </p:cNvPr>
          <p:cNvSpPr txBox="1"/>
          <p:nvPr/>
        </p:nvSpPr>
        <p:spPr>
          <a:xfrm>
            <a:off x="704207" y="8407400"/>
            <a:ext cx="507666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Ventajas: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Tiene funcionalidad, rendimiento, seguridad y flexibilidad.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un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estándar.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9A1D076-B77E-C002-C3EA-B14245E2CA09}"/>
              </a:ext>
            </a:extLst>
          </p:cNvPr>
          <p:cNvSpPr txBox="1"/>
          <p:nvPr/>
        </p:nvSpPr>
        <p:spPr>
          <a:xfrm>
            <a:off x="711689" y="9962467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303D7FD9-0E70-0B02-D6F2-23A582E4BA48}"/>
              </a:ext>
            </a:extLst>
          </p:cNvPr>
          <p:cNvSpPr txBox="1"/>
          <p:nvPr/>
        </p:nvSpPr>
        <p:spPr>
          <a:xfrm>
            <a:off x="13769809" y="2256501"/>
            <a:ext cx="50766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Ventajas de GitHub: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Alojamiento de proyectos.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Colaboración de proyectos.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Posibilidad de crear una wiki de cada proyecto.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Cuenta con una herramienta de revisión de código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3044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0140060">
            <a:off x="-5396850" y="-1745081"/>
            <a:ext cx="10793699" cy="1049032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5CCE71A-7169-BDB7-0255-9C4F1FA59D73}"/>
              </a:ext>
            </a:extLst>
          </p:cNvPr>
          <p:cNvSpPr txBox="1"/>
          <p:nvPr/>
        </p:nvSpPr>
        <p:spPr>
          <a:xfrm>
            <a:off x="-7275256" y="1663909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AB7196D-4539-713C-7901-5538B9AC2CC9}"/>
              </a:ext>
            </a:extLst>
          </p:cNvPr>
          <p:cNvSpPr txBox="1"/>
          <p:nvPr/>
        </p:nvSpPr>
        <p:spPr>
          <a:xfrm>
            <a:off x="960578" y="8908461"/>
            <a:ext cx="50766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Ventajas: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Tiene funcionalidad, rendimiento, seguridad y flexibilidad.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un estándar. (Es la herramienta con mayor índice de adopción de su clase: 87% de los desarrolladores).  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4" name="Imagen 13" descr="Una persona sentado en una silla&#10;&#10;Descripción generada automáticamente con confianza baja">
            <a:extLst>
              <a:ext uri="{FF2B5EF4-FFF2-40B4-BE49-F238E27FC236}">
                <a16:creationId xmlns:a16="http://schemas.microsoft.com/office/drawing/2014/main" id="{0F971E6A-2BB0-FA61-E9D4-E69CCE8CE7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2920" y="-6722932"/>
            <a:ext cx="4354577" cy="5500104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E082B1A-E388-03EB-D5F0-8FE9EBE1D51C}"/>
              </a:ext>
            </a:extLst>
          </p:cNvPr>
          <p:cNvSpPr txBox="1"/>
          <p:nvPr/>
        </p:nvSpPr>
        <p:spPr>
          <a:xfrm>
            <a:off x="5999890" y="1079751"/>
            <a:ext cx="4635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6C077E4-BF95-CFA0-9E62-84FC8C5311AD}"/>
              </a:ext>
            </a:extLst>
          </p:cNvPr>
          <p:cNvSpPr txBox="1"/>
          <p:nvPr/>
        </p:nvSpPr>
        <p:spPr>
          <a:xfrm>
            <a:off x="-241496" y="-3419810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</a:t>
            </a:r>
          </a:p>
        </p:txBody>
      </p:sp>
      <p:pic>
        <p:nvPicPr>
          <p:cNvPr id="12" name="Picture 2" descr="Logo Git PNG transparente - StickPNG">
            <a:extLst>
              <a:ext uri="{FF2B5EF4-FFF2-40B4-BE49-F238E27FC236}">
                <a16:creationId xmlns:a16="http://schemas.microsoft.com/office/drawing/2014/main" id="{1C937D31-8B97-11D8-2BCA-9C7429FD7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7332" y="-3276685"/>
            <a:ext cx="567016" cy="567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C3E5664B-C69E-BA09-2754-D641E08333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700" y="1193437"/>
            <a:ext cx="574403" cy="574403"/>
          </a:xfrm>
          <a:prstGeom prst="rect">
            <a:avLst/>
          </a:prstGeom>
        </p:spPr>
      </p:pic>
      <p:pic>
        <p:nvPicPr>
          <p:cNvPr id="2066" name="Imagen 2065">
            <a:extLst>
              <a:ext uri="{FF2B5EF4-FFF2-40B4-BE49-F238E27FC236}">
                <a16:creationId xmlns:a16="http://schemas.microsoft.com/office/drawing/2014/main" id="{1AE202C2-B98A-59B5-15EC-580815A9E3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09"/>
          <a:stretch/>
        </p:blipFill>
        <p:spPr>
          <a:xfrm>
            <a:off x="-7199086" y="2640380"/>
            <a:ext cx="1498965" cy="1786789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15E2CEBA-20BB-BE7F-59FA-6A1C5409B47B}"/>
              </a:ext>
            </a:extLst>
          </p:cNvPr>
          <p:cNvSpPr txBox="1"/>
          <p:nvPr/>
        </p:nvSpPr>
        <p:spPr>
          <a:xfrm>
            <a:off x="6109992" y="2421213"/>
            <a:ext cx="50766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Ventajas de GitHub: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Alojamiento de proyectos.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Colaboración de proyectos.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Posibilidad de crear una wiki de cada proyecto.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Cuenta con una herramienta de revisión de código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Oval 6">
            <a:extLst>
              <a:ext uri="{FF2B5EF4-FFF2-40B4-BE49-F238E27FC236}">
                <a16:creationId xmlns:a16="http://schemas.microsoft.com/office/drawing/2014/main" id="{D782F127-C32A-938E-5426-D8506AD71FD6}"/>
              </a:ext>
            </a:extLst>
          </p:cNvPr>
          <p:cNvSpPr/>
          <p:nvPr/>
        </p:nvSpPr>
        <p:spPr>
          <a:xfrm rot="1277677">
            <a:off x="3806043" y="2288124"/>
            <a:ext cx="1951351" cy="1941391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1" name="Oval 6">
            <a:extLst>
              <a:ext uri="{FF2B5EF4-FFF2-40B4-BE49-F238E27FC236}">
                <a16:creationId xmlns:a16="http://schemas.microsoft.com/office/drawing/2014/main" id="{DB5D5DED-491C-58B2-AD61-BCD8874EF981}"/>
              </a:ext>
            </a:extLst>
          </p:cNvPr>
          <p:cNvSpPr/>
          <p:nvPr/>
        </p:nvSpPr>
        <p:spPr>
          <a:xfrm rot="1277677">
            <a:off x="890172" y="4536239"/>
            <a:ext cx="1401405" cy="1359009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19" name="Oval 5">
            <a:extLst>
              <a:ext uri="{FF2B5EF4-FFF2-40B4-BE49-F238E27FC236}">
                <a16:creationId xmlns:a16="http://schemas.microsoft.com/office/drawing/2014/main" id="{652D1E4C-4C91-0F49-75A8-DC610D809F91}"/>
              </a:ext>
            </a:extLst>
          </p:cNvPr>
          <p:cNvSpPr/>
          <p:nvPr/>
        </p:nvSpPr>
        <p:spPr>
          <a:xfrm rot="1277677">
            <a:off x="427182" y="1058489"/>
            <a:ext cx="1631147" cy="166779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pic>
        <p:nvPicPr>
          <p:cNvPr id="23" name="Imagen 22" descr="Una persona sosteniendo una laptop&#10;&#10;Descripción generada automáticamente con confianza media">
            <a:extLst>
              <a:ext uri="{FF2B5EF4-FFF2-40B4-BE49-F238E27FC236}">
                <a16:creationId xmlns:a16="http://schemas.microsoft.com/office/drawing/2014/main" id="{154FA246-1299-B51C-53B0-063C15D90B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534" y="1378856"/>
            <a:ext cx="3409098" cy="489131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D862A45-3675-2FBF-6DC6-BC174C38987B}"/>
              </a:ext>
            </a:extLst>
          </p:cNvPr>
          <p:cNvSpPr txBox="1"/>
          <p:nvPr/>
        </p:nvSpPr>
        <p:spPr>
          <a:xfrm>
            <a:off x="14384348" y="2683024"/>
            <a:ext cx="5801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&amp; GIT - DIFERENCIAS </a:t>
            </a:r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46B9A547-3CD1-1F0F-5A52-AD167576860C}"/>
              </a:ext>
            </a:extLst>
          </p:cNvPr>
          <p:cNvGrpSpPr/>
          <p:nvPr/>
        </p:nvGrpSpPr>
        <p:grpSpPr>
          <a:xfrm>
            <a:off x="1865086" y="17799050"/>
            <a:ext cx="2305050" cy="2305050"/>
            <a:chOff x="1981200" y="628650"/>
            <a:chExt cx="2305050" cy="2305050"/>
          </a:xfrm>
        </p:grpSpPr>
        <p:pic>
          <p:nvPicPr>
            <p:cNvPr id="18" name="Picture 4" descr="Computadora 3d png | Archivo PSD Premium">
              <a:extLst>
                <a:ext uri="{FF2B5EF4-FFF2-40B4-BE49-F238E27FC236}">
                  <a16:creationId xmlns:a16="http://schemas.microsoft.com/office/drawing/2014/main" id="{81AB02B1-B54A-66D5-7440-5D6CC13228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1200" y="6286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Imagen 21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3B885BAB-F9CE-048F-A2E0-1FB6A7B7C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1300" y="1257300"/>
              <a:ext cx="705460" cy="705460"/>
            </a:xfrm>
            <a:prstGeom prst="rect">
              <a:avLst/>
            </a:prstGeom>
          </p:spPr>
        </p:pic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1BCCDC9A-AA67-B44B-9FAF-70E153C21A2A}"/>
              </a:ext>
            </a:extLst>
          </p:cNvPr>
          <p:cNvGrpSpPr/>
          <p:nvPr/>
        </p:nvGrpSpPr>
        <p:grpSpPr>
          <a:xfrm>
            <a:off x="1420586" y="30422850"/>
            <a:ext cx="2305050" cy="2305050"/>
            <a:chOff x="1943100" y="2482850"/>
            <a:chExt cx="2305050" cy="2305050"/>
          </a:xfrm>
        </p:grpSpPr>
        <p:pic>
          <p:nvPicPr>
            <p:cNvPr id="26" name="Picture 4" descr="Computadora 3d png | Archivo PSD Premium">
              <a:extLst>
                <a:ext uri="{FF2B5EF4-FFF2-40B4-BE49-F238E27FC236}">
                  <a16:creationId xmlns:a16="http://schemas.microsoft.com/office/drawing/2014/main" id="{19AA4A09-DDD5-C08F-452E-5A228B11B4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3100" y="24828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Imagen 26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CAC10EF0-F880-6A54-9AB3-FEDA1207F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3111500"/>
              <a:ext cx="705460" cy="705460"/>
            </a:xfrm>
            <a:prstGeom prst="rect">
              <a:avLst/>
            </a:prstGeom>
          </p:spPr>
        </p:pic>
      </p:grpSp>
      <p:grpSp>
        <p:nvGrpSpPr>
          <p:cNvPr id="28" name="Grupo 27">
            <a:extLst>
              <a:ext uri="{FF2B5EF4-FFF2-40B4-BE49-F238E27FC236}">
                <a16:creationId xmlns:a16="http://schemas.microsoft.com/office/drawing/2014/main" id="{91BBF364-9B8F-9D40-272A-63E35A5ECCEE}"/>
              </a:ext>
            </a:extLst>
          </p:cNvPr>
          <p:cNvGrpSpPr/>
          <p:nvPr/>
        </p:nvGrpSpPr>
        <p:grpSpPr>
          <a:xfrm>
            <a:off x="1420586" y="32353250"/>
            <a:ext cx="2305050" cy="2305050"/>
            <a:chOff x="1943100" y="4413250"/>
            <a:chExt cx="2305050" cy="2305050"/>
          </a:xfrm>
        </p:grpSpPr>
        <p:pic>
          <p:nvPicPr>
            <p:cNvPr id="29" name="Picture 4" descr="Computadora 3d png | Archivo PSD Premium">
              <a:extLst>
                <a:ext uri="{FF2B5EF4-FFF2-40B4-BE49-F238E27FC236}">
                  <a16:creationId xmlns:a16="http://schemas.microsoft.com/office/drawing/2014/main" id="{D1321E16-3800-73A1-7B36-D119D5D516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3100" y="44132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Imagen 33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3BDAF849-5D5F-232C-739A-FA24E3ADE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5041900"/>
              <a:ext cx="705460" cy="705460"/>
            </a:xfrm>
            <a:prstGeom prst="rect">
              <a:avLst/>
            </a:prstGeom>
          </p:spPr>
        </p:pic>
      </p:grp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B1D12BF-22AA-6893-2398-0E2285209420}"/>
              </a:ext>
            </a:extLst>
          </p:cNvPr>
          <p:cNvSpPr txBox="1"/>
          <p:nvPr/>
        </p:nvSpPr>
        <p:spPr>
          <a:xfrm>
            <a:off x="6048103" y="8846787"/>
            <a:ext cx="50766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GitHub es un servicio basado en la nube que aloja un Sistema de Control de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Versiones Git.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Puedes ver proyectos de otras personas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evaluarlos y reportar problemas.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Permite la colaboración 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entre desarrolladores.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65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rgbClr val="D1C6F1"/>
            </a:gs>
            <a:gs pos="57000">
              <a:srgbClr val="906EDF"/>
            </a:gs>
            <a:gs pos="39000">
              <a:srgbClr val="B49FE9"/>
            </a:gs>
            <a:gs pos="81000">
              <a:srgbClr val="7145D6"/>
            </a:gs>
            <a:gs pos="91000">
              <a:srgbClr val="7145D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F0E9283-44F3-268C-0628-039C4E25FC48}"/>
              </a:ext>
            </a:extLst>
          </p:cNvPr>
          <p:cNvSpPr txBox="1"/>
          <p:nvPr/>
        </p:nvSpPr>
        <p:spPr>
          <a:xfrm>
            <a:off x="219238" y="282026"/>
            <a:ext cx="1937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CSI PRO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9DF5EE7-481A-1452-D726-6813D5D96F0F}"/>
              </a:ext>
            </a:extLst>
          </p:cNvPr>
          <p:cNvSpPr/>
          <p:nvPr/>
        </p:nvSpPr>
        <p:spPr>
          <a:xfrm>
            <a:off x="1326440" y="282915"/>
            <a:ext cx="1604086" cy="4110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7145D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</a:t>
            </a: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FDD79EE7-F570-FE84-3761-004FAC8BAA67}"/>
              </a:ext>
            </a:extLst>
          </p:cNvPr>
          <p:cNvSpPr/>
          <p:nvPr/>
        </p:nvSpPr>
        <p:spPr>
          <a:xfrm rot="20140060">
            <a:off x="-6428164" y="-1524778"/>
            <a:ext cx="20986801" cy="13934872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5CCE71A-7169-BDB7-0255-9C4F1FA59D73}"/>
              </a:ext>
            </a:extLst>
          </p:cNvPr>
          <p:cNvSpPr txBox="1"/>
          <p:nvPr/>
        </p:nvSpPr>
        <p:spPr>
          <a:xfrm>
            <a:off x="-7275256" y="1663909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AB7196D-4539-713C-7901-5538B9AC2CC9}"/>
              </a:ext>
            </a:extLst>
          </p:cNvPr>
          <p:cNvSpPr txBox="1"/>
          <p:nvPr/>
        </p:nvSpPr>
        <p:spPr>
          <a:xfrm>
            <a:off x="960578" y="8908461"/>
            <a:ext cx="50766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Ventajas: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Tiene funcionalidad, rendimiento, seguridad y flexibilidad.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 un estándar. (Es la herramienta con mayor índice de adopción de su clase: 87% de los desarrolladores).  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0E27D1-F52D-41CC-71A2-4EC6CC2E1E2B}"/>
              </a:ext>
            </a:extLst>
          </p:cNvPr>
          <p:cNvSpPr txBox="1"/>
          <p:nvPr/>
        </p:nvSpPr>
        <p:spPr>
          <a:xfrm>
            <a:off x="808177" y="29787261"/>
            <a:ext cx="50766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Desventaja: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 ser difícil de aprender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E082B1A-E388-03EB-D5F0-8FE9EBE1D51C}"/>
              </a:ext>
            </a:extLst>
          </p:cNvPr>
          <p:cNvSpPr txBox="1"/>
          <p:nvPr/>
        </p:nvSpPr>
        <p:spPr>
          <a:xfrm>
            <a:off x="16305940" y="1098801"/>
            <a:ext cx="4635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6C077E4-BF95-CFA0-9E62-84FC8C5311AD}"/>
              </a:ext>
            </a:extLst>
          </p:cNvPr>
          <p:cNvSpPr txBox="1"/>
          <p:nvPr/>
        </p:nvSpPr>
        <p:spPr>
          <a:xfrm>
            <a:off x="-241496" y="-3419810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</a:t>
            </a:r>
          </a:p>
        </p:txBody>
      </p:sp>
      <p:pic>
        <p:nvPicPr>
          <p:cNvPr id="12" name="Picture 2" descr="Logo Git PNG transparente - StickPNG">
            <a:extLst>
              <a:ext uri="{FF2B5EF4-FFF2-40B4-BE49-F238E27FC236}">
                <a16:creationId xmlns:a16="http://schemas.microsoft.com/office/drawing/2014/main" id="{1C937D31-8B97-11D8-2BCA-9C7429FD7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7332" y="-3276685"/>
            <a:ext cx="567016" cy="567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C3E5664B-C69E-BA09-2754-D641E08333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9750" y="1212487"/>
            <a:ext cx="574403" cy="574403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298B2796-75F5-3771-70DA-372A38041CBF}"/>
              </a:ext>
            </a:extLst>
          </p:cNvPr>
          <p:cNvSpPr txBox="1"/>
          <p:nvPr/>
        </p:nvSpPr>
        <p:spPr>
          <a:xfrm>
            <a:off x="6256478" y="7708311"/>
            <a:ext cx="507666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GitHub es un servicio basado en la nube que aloja un Sistema de Control de Versiones Git (aloja más de 100 millones de repositorios).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 otras palabras, puede considerarse una red social para desarrolladores: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Puedes ver proyectos de otras personas, evaluarlos, reportar problemas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Permite la colaboración entre desarrolladore. 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062" name="Grupo 2061">
            <a:extLst>
              <a:ext uri="{FF2B5EF4-FFF2-40B4-BE49-F238E27FC236}">
                <a16:creationId xmlns:a16="http://schemas.microsoft.com/office/drawing/2014/main" id="{E6978074-6029-97A8-89F5-814DF4C503B8}"/>
              </a:ext>
            </a:extLst>
          </p:cNvPr>
          <p:cNvGrpSpPr/>
          <p:nvPr/>
        </p:nvGrpSpPr>
        <p:grpSpPr>
          <a:xfrm>
            <a:off x="1798893" y="29334747"/>
            <a:ext cx="2305050" cy="2305050"/>
            <a:chOff x="1943100" y="2482850"/>
            <a:chExt cx="2305050" cy="2305050"/>
          </a:xfrm>
        </p:grpSpPr>
        <p:pic>
          <p:nvPicPr>
            <p:cNvPr id="30" name="Picture 4" descr="Computadora 3d png | Archivo PSD Premium">
              <a:extLst>
                <a:ext uri="{FF2B5EF4-FFF2-40B4-BE49-F238E27FC236}">
                  <a16:creationId xmlns:a16="http://schemas.microsoft.com/office/drawing/2014/main" id="{9E9B3DF8-21DB-9A37-4C52-B508E48253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3100" y="24828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Imagen 30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22FE6295-9C52-0960-4DA8-9EE3F99D7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3111500"/>
              <a:ext cx="705460" cy="705460"/>
            </a:xfrm>
            <a:prstGeom prst="rect">
              <a:avLst/>
            </a:prstGeom>
          </p:spPr>
        </p:pic>
      </p:grpSp>
      <p:grpSp>
        <p:nvGrpSpPr>
          <p:cNvPr id="2061" name="Grupo 2060">
            <a:extLst>
              <a:ext uri="{FF2B5EF4-FFF2-40B4-BE49-F238E27FC236}">
                <a16:creationId xmlns:a16="http://schemas.microsoft.com/office/drawing/2014/main" id="{A18B9AA0-3912-F223-5ECD-E8182D16CA10}"/>
              </a:ext>
            </a:extLst>
          </p:cNvPr>
          <p:cNvGrpSpPr/>
          <p:nvPr/>
        </p:nvGrpSpPr>
        <p:grpSpPr>
          <a:xfrm>
            <a:off x="1595693" y="37869147"/>
            <a:ext cx="2305050" cy="2305050"/>
            <a:chOff x="1943100" y="4413250"/>
            <a:chExt cx="2305050" cy="2305050"/>
          </a:xfrm>
        </p:grpSpPr>
        <p:pic>
          <p:nvPicPr>
            <p:cNvPr id="32" name="Picture 4" descr="Computadora 3d png | Archivo PSD Premium">
              <a:extLst>
                <a:ext uri="{FF2B5EF4-FFF2-40B4-BE49-F238E27FC236}">
                  <a16:creationId xmlns:a16="http://schemas.microsoft.com/office/drawing/2014/main" id="{AAB4B6B0-AB64-E9DD-3285-99719A298D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3100" y="44132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Imagen 32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8A48736B-5189-6479-E253-F2D5DCABBB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5041900"/>
              <a:ext cx="705460" cy="705460"/>
            </a:xfrm>
            <a:prstGeom prst="rect">
              <a:avLst/>
            </a:prstGeom>
          </p:spPr>
        </p:pic>
      </p:grpSp>
      <p:sp>
        <p:nvSpPr>
          <p:cNvPr id="20" name="Oval 6">
            <a:extLst>
              <a:ext uri="{FF2B5EF4-FFF2-40B4-BE49-F238E27FC236}">
                <a16:creationId xmlns:a16="http://schemas.microsoft.com/office/drawing/2014/main" id="{D782F127-C32A-938E-5426-D8506AD71FD6}"/>
              </a:ext>
            </a:extLst>
          </p:cNvPr>
          <p:cNvSpPr/>
          <p:nvPr/>
        </p:nvSpPr>
        <p:spPr>
          <a:xfrm rot="1277677">
            <a:off x="3098123" y="288056"/>
            <a:ext cx="1951351" cy="1941391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1" name="Oval 6">
            <a:extLst>
              <a:ext uri="{FF2B5EF4-FFF2-40B4-BE49-F238E27FC236}">
                <a16:creationId xmlns:a16="http://schemas.microsoft.com/office/drawing/2014/main" id="{DB5D5DED-491C-58B2-AD61-BCD8874EF981}"/>
              </a:ext>
            </a:extLst>
          </p:cNvPr>
          <p:cNvSpPr/>
          <p:nvPr/>
        </p:nvSpPr>
        <p:spPr>
          <a:xfrm rot="1277677">
            <a:off x="4046327" y="4801710"/>
            <a:ext cx="1401405" cy="1359009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sp>
        <p:nvSpPr>
          <p:cNvPr id="19" name="Oval 5">
            <a:extLst>
              <a:ext uri="{FF2B5EF4-FFF2-40B4-BE49-F238E27FC236}">
                <a16:creationId xmlns:a16="http://schemas.microsoft.com/office/drawing/2014/main" id="{652D1E4C-4C91-0F49-75A8-DC610D809F91}"/>
              </a:ext>
            </a:extLst>
          </p:cNvPr>
          <p:cNvSpPr/>
          <p:nvPr/>
        </p:nvSpPr>
        <p:spPr>
          <a:xfrm rot="1277677">
            <a:off x="1076112" y="3152759"/>
            <a:ext cx="1631147" cy="1667797"/>
          </a:xfrm>
          <a:prstGeom prst="ellipse">
            <a:avLst/>
          </a:prstGeom>
          <a:gradFill flip="none" rotWithShape="1">
            <a:gsLst>
              <a:gs pos="0">
                <a:srgbClr val="9F7BDE"/>
              </a:gs>
              <a:gs pos="50000">
                <a:srgbClr val="C3AFF4"/>
              </a:gs>
              <a:gs pos="100000">
                <a:srgbClr val="F8EAF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/>
              <a:t>.</a:t>
            </a:r>
          </a:p>
        </p:txBody>
      </p:sp>
      <p:pic>
        <p:nvPicPr>
          <p:cNvPr id="23" name="Imagen 22" descr="Una persona sosteniendo una laptop&#10;&#10;Descripción generada automáticamente con confianza media">
            <a:extLst>
              <a:ext uri="{FF2B5EF4-FFF2-40B4-BE49-F238E27FC236}">
                <a16:creationId xmlns:a16="http://schemas.microsoft.com/office/drawing/2014/main" id="{154FA246-1299-B51C-53B0-063C15D90B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627" y="10976428"/>
            <a:ext cx="3409098" cy="4891315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1FD622B6-65D7-3CDE-2F70-DD12370C372B}"/>
              </a:ext>
            </a:extLst>
          </p:cNvPr>
          <p:cNvSpPr txBox="1"/>
          <p:nvPr/>
        </p:nvSpPr>
        <p:spPr>
          <a:xfrm>
            <a:off x="3382051" y="2624030"/>
            <a:ext cx="5801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&gt;&gt;GITHUB &amp; GIT - DIFERENCIAS </a:t>
            </a:r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19875DAA-33DA-7C9D-EFB0-B3FDAAD2ACA0}"/>
              </a:ext>
            </a:extLst>
          </p:cNvPr>
          <p:cNvGrpSpPr/>
          <p:nvPr/>
        </p:nvGrpSpPr>
        <p:grpSpPr>
          <a:xfrm>
            <a:off x="19503572" y="2594732"/>
            <a:ext cx="1596572" cy="1553028"/>
            <a:chOff x="1943100" y="4413250"/>
            <a:chExt cx="2305050" cy="2305050"/>
          </a:xfrm>
        </p:grpSpPr>
        <p:pic>
          <p:nvPicPr>
            <p:cNvPr id="35" name="Picture 4" descr="Computadora 3d png | Archivo PSD Premium">
              <a:extLst>
                <a:ext uri="{FF2B5EF4-FFF2-40B4-BE49-F238E27FC236}">
                  <a16:creationId xmlns:a16="http://schemas.microsoft.com/office/drawing/2014/main" id="{2D3C7A36-41B7-06A6-20C4-B8F12D3591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3100" y="4413250"/>
              <a:ext cx="2305050" cy="230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Imagen 35" descr="Icono&#10;&#10;Descripción generada automáticamente con confianza media">
              <a:extLst>
                <a:ext uri="{FF2B5EF4-FFF2-40B4-BE49-F238E27FC236}">
                  <a16:creationId xmlns:a16="http://schemas.microsoft.com/office/drawing/2014/main" id="{6034918E-31DD-6FB9-2797-9BEB5B48F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5041900"/>
              <a:ext cx="705460" cy="705460"/>
            </a:xfrm>
            <a:prstGeom prst="rect">
              <a:avLst/>
            </a:prstGeom>
          </p:spPr>
        </p:pic>
      </p:grpSp>
      <p:pic>
        <p:nvPicPr>
          <p:cNvPr id="37" name="Imagen 36" descr="Man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F422DA79-7006-AFE2-F988-65C691D296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8078" y="2894970"/>
            <a:ext cx="2085561" cy="969105"/>
          </a:xfrm>
          <a:prstGeom prst="rect">
            <a:avLst/>
          </a:prstGeom>
        </p:spPr>
      </p:pic>
      <p:pic>
        <p:nvPicPr>
          <p:cNvPr id="38" name="Imagen 37" descr="Icono&#10;&#10;Descripción generada automáticamente">
            <a:extLst>
              <a:ext uri="{FF2B5EF4-FFF2-40B4-BE49-F238E27FC236}">
                <a16:creationId xmlns:a16="http://schemas.microsoft.com/office/drawing/2014/main" id="{20D88CA7-18C5-5A2E-8140-5829199476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85116" y="2711498"/>
            <a:ext cx="1626374" cy="162637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98BADB3-3CF2-B6E9-2A7D-665575F846FF}"/>
              </a:ext>
            </a:extLst>
          </p:cNvPr>
          <p:cNvSpPr txBox="1"/>
          <p:nvPr/>
        </p:nvSpPr>
        <p:spPr>
          <a:xfrm>
            <a:off x="15779750" y="2223920"/>
            <a:ext cx="50766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Ventajas de GitHub:</a:t>
            </a:r>
          </a:p>
          <a:p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Alojamiento de proyectos.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Colaboración de proyectos.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Posibilidad de crear una wiki de cada proyecto.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Cuenta con una herramienta de revisión de código</a:t>
            </a:r>
            <a:r>
              <a:rPr lang="es-MX" sz="20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endParaRPr lang="es-MX" sz="200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6FD5833-5F52-8A9F-9232-B36AABCA3B8D}"/>
              </a:ext>
            </a:extLst>
          </p:cNvPr>
          <p:cNvSpPr txBox="1"/>
          <p:nvPr/>
        </p:nvSpPr>
        <p:spPr>
          <a:xfrm>
            <a:off x="19039142" y="4126628"/>
            <a:ext cx="27097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es un sistema de control de versiones, mientras que GitHub es una plataforma que aloja repositorios Git.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FBBFB75-5726-AD9C-EBC2-8C5EA9E07D51}"/>
              </a:ext>
            </a:extLst>
          </p:cNvPr>
          <p:cNvSpPr txBox="1"/>
          <p:nvPr/>
        </p:nvSpPr>
        <p:spPr>
          <a:xfrm>
            <a:off x="29767061" y="4337872"/>
            <a:ext cx="32873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 permite la colaboración, pero no cuenta con características sociales. GitHub brinda herramientas para la revisión de código.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09F5DE4-FA6A-6D76-0BC7-83C35627BE82}"/>
              </a:ext>
            </a:extLst>
          </p:cNvPr>
          <p:cNvSpPr txBox="1"/>
          <p:nvPr/>
        </p:nvSpPr>
        <p:spPr>
          <a:xfrm>
            <a:off x="40420003" y="4476371"/>
            <a:ext cx="28944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GitHub ofrece crear portafolios interactivos donde se puedan mostrar proyectos públicamente.</a:t>
            </a:r>
          </a:p>
        </p:txBody>
      </p:sp>
    </p:spTree>
    <p:extLst>
      <p:ext uri="{BB962C8B-B14F-4D97-AF65-F5344CB8AC3E}">
        <p14:creationId xmlns:p14="http://schemas.microsoft.com/office/powerpoint/2010/main" val="793893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F691CF4ADE5F4AA069B50AFEA65B38" ma:contentTypeVersion="15" ma:contentTypeDescription="Create a new document." ma:contentTypeScope="" ma:versionID="d41d75d67a5d9445419c07ba12d3332c">
  <xsd:schema xmlns:xsd="http://www.w3.org/2001/XMLSchema" xmlns:xs="http://www.w3.org/2001/XMLSchema" xmlns:p="http://schemas.microsoft.com/office/2006/metadata/properties" xmlns:ns3="da34390f-3fb9-465d-b009-15e682ecd85e" xmlns:ns4="a6564fe8-8a99-406e-85c0-c0ece01f10bf" targetNamespace="http://schemas.microsoft.com/office/2006/metadata/properties" ma:root="true" ma:fieldsID="507fbd5ea58b684d7df0adec2bafac85" ns3:_="" ns4:_="">
    <xsd:import namespace="da34390f-3fb9-465d-b009-15e682ecd85e"/>
    <xsd:import namespace="a6564fe8-8a99-406e-85c0-c0ece01f10b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34390f-3fb9-465d-b009-15e682ecd85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8" nillable="true" ma:displayName="Tags" ma:internalName="MediaServiceAutoTags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64fe8-8a99-406e-85c0-c0ece01f10b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a34390f-3fb9-465d-b009-15e682ecd85e" xsi:nil="true"/>
  </documentManagement>
</p:properties>
</file>

<file path=customXml/itemProps1.xml><?xml version="1.0" encoding="utf-8"?>
<ds:datastoreItem xmlns:ds="http://schemas.openxmlformats.org/officeDocument/2006/customXml" ds:itemID="{41BF67BC-8D49-401C-A169-EECDC4C14E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a34390f-3fb9-465d-b009-15e682ecd85e"/>
    <ds:schemaRef ds:uri="a6564fe8-8a99-406e-85c0-c0ece01f10b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622442E-F689-405A-BC04-4BA570A32B8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91BD1A-C0D6-469D-AA90-22EE9A87BBE5}">
  <ds:schemaRefs>
    <ds:schemaRef ds:uri="http://purl.org/dc/terms/"/>
    <ds:schemaRef ds:uri="http://purl.org/dc/elements/1.1/"/>
    <ds:schemaRef ds:uri="http://www.w3.org/XML/1998/namespace"/>
    <ds:schemaRef ds:uri="http://purl.org/dc/dcmitype/"/>
    <ds:schemaRef ds:uri="da34390f-3fb9-465d-b009-15e682ecd85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a6564fe8-8a99-406e-85c0-c0ece01f10bf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932</TotalTime>
  <Words>2872</Words>
  <Application>Microsoft Office PowerPoint</Application>
  <PresentationFormat>Panorámica</PresentationFormat>
  <Paragraphs>581</Paragraphs>
  <Slides>26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FiraCode Nerd Font</vt:lpstr>
      <vt:lpstr>Poppins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Karla Lerma</dc:creator>
  <cp:lastModifiedBy>KARLA ARLETH LERMA MOLINA</cp:lastModifiedBy>
  <cp:revision>9</cp:revision>
  <dcterms:created xsi:type="dcterms:W3CDTF">2023-09-24T15:31:56Z</dcterms:created>
  <dcterms:modified xsi:type="dcterms:W3CDTF">2023-09-28T11:50:44Z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0x01010035F691CF4ADE5F4AA069B50AFEA65B38</vt:lpwstr>
  </property>
</Properties>
</file>

<file path=docProps/thumbnail.jpeg>
</file>